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05" r:id="rId2"/>
    <p:sldId id="432" r:id="rId3"/>
    <p:sldId id="320" r:id="rId4"/>
    <p:sldId id="429" r:id="rId5"/>
    <p:sldId id="428" r:id="rId6"/>
    <p:sldId id="431" r:id="rId7"/>
    <p:sldId id="433" r:id="rId8"/>
    <p:sldId id="43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CD9FAD-B0C4-4BBB-A4B9-FF12741DD47F}" v="28" dt="2026-07-28T17:57:52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Marzen" userId="5f88a938-a7c7-4ccc-aa75-d1b4a9cbca02" providerId="ADAL" clId="{3009DD25-FDF1-4782-A58D-FA653A432948}"/>
    <pc:docChg chg="undo custSel addSld delSld modSld sldOrd">
      <pc:chgData name="Kate Marzen" userId="5f88a938-a7c7-4ccc-aa75-d1b4a9cbca02" providerId="ADAL" clId="{3009DD25-FDF1-4782-A58D-FA653A432948}" dt="2026-07-28T17:57:40.606" v="1244" actId="20577"/>
      <pc:docMkLst>
        <pc:docMk/>
      </pc:docMkLst>
      <pc:sldChg chg="modSp mod modClrScheme chgLayout">
        <pc:chgData name="Kate Marzen" userId="5f88a938-a7c7-4ccc-aa75-d1b4a9cbca02" providerId="ADAL" clId="{3009DD25-FDF1-4782-A58D-FA653A432948}" dt="2026-07-28T15:15:45.009" v="749" actId="20577"/>
        <pc:sldMkLst>
          <pc:docMk/>
          <pc:sldMk cId="291645961" sldId="320"/>
        </pc:sldMkLst>
        <pc:spChg chg="mod">
          <ac:chgData name="Kate Marzen" userId="5f88a938-a7c7-4ccc-aa75-d1b4a9cbca02" providerId="ADAL" clId="{3009DD25-FDF1-4782-A58D-FA653A432948}" dt="2026-07-28T15:15:29.628" v="747" actId="26606"/>
          <ac:spMkLst>
            <pc:docMk/>
            <pc:sldMk cId="291645961" sldId="320"/>
            <ac:spMk id="2" creationId="{030F41CA-6ECF-8190-F656-9B3B02AF4B66}"/>
          </ac:spMkLst>
        </pc:spChg>
        <pc:graphicFrameChg chg="mod modGraphic">
          <ac:chgData name="Kate Marzen" userId="5f88a938-a7c7-4ccc-aa75-d1b4a9cbca02" providerId="ADAL" clId="{3009DD25-FDF1-4782-A58D-FA653A432948}" dt="2026-07-28T15:15:45.009" v="749" actId="20577"/>
          <ac:graphicFrameMkLst>
            <pc:docMk/>
            <pc:sldMk cId="291645961" sldId="320"/>
            <ac:graphicFrameMk id="5" creationId="{4D2F961A-8759-72BF-F6C7-F037CD22BD42}"/>
          </ac:graphicFrameMkLst>
        </pc:graphicFrameChg>
      </pc:sldChg>
      <pc:sldChg chg="del">
        <pc:chgData name="Kate Marzen" userId="5f88a938-a7c7-4ccc-aa75-d1b4a9cbca02" providerId="ADAL" clId="{3009DD25-FDF1-4782-A58D-FA653A432948}" dt="2026-07-28T15:11:29.687" v="656" actId="47"/>
        <pc:sldMkLst>
          <pc:docMk/>
          <pc:sldMk cId="2431872157" sldId="427"/>
        </pc:sldMkLst>
      </pc:sldChg>
      <pc:sldChg chg="addSp delSp modSp mod modTransition modClrScheme chgLayout">
        <pc:chgData name="Kate Marzen" userId="5f88a938-a7c7-4ccc-aa75-d1b4a9cbca02" providerId="ADAL" clId="{3009DD25-FDF1-4782-A58D-FA653A432948}" dt="2026-07-28T15:23:16.638" v="1203" actId="14100"/>
        <pc:sldMkLst>
          <pc:docMk/>
          <pc:sldMk cId="2716778815" sldId="428"/>
        </pc:sldMkLst>
        <pc:spChg chg="mod">
          <ac:chgData name="Kate Marzen" userId="5f88a938-a7c7-4ccc-aa75-d1b4a9cbca02" providerId="ADAL" clId="{3009DD25-FDF1-4782-A58D-FA653A432948}" dt="2026-07-28T15:12:33.364" v="712" actId="26606"/>
          <ac:spMkLst>
            <pc:docMk/>
            <pc:sldMk cId="2716778815" sldId="428"/>
            <ac:spMk id="2" creationId="{5A49821A-5E9E-7A21-22C4-907E070E3DD1}"/>
          </ac:spMkLst>
        </pc:spChg>
        <pc:spChg chg="add del mod">
          <ac:chgData name="Kate Marzen" userId="5f88a938-a7c7-4ccc-aa75-d1b4a9cbca02" providerId="ADAL" clId="{3009DD25-FDF1-4782-A58D-FA653A432948}" dt="2026-07-28T15:12:06.249" v="706" actId="26606"/>
          <ac:spMkLst>
            <pc:docMk/>
            <pc:sldMk cId="2716778815" sldId="428"/>
            <ac:spMk id="3" creationId="{FB73649F-3584-6FD8-A6B9-445554F3CF4C}"/>
          </ac:spMkLst>
        </pc:spChg>
        <pc:spChg chg="add del mod">
          <ac:chgData name="Kate Marzen" userId="5f88a938-a7c7-4ccc-aa75-d1b4a9cbca02" providerId="ADAL" clId="{3009DD25-FDF1-4782-A58D-FA653A432948}" dt="2026-07-28T15:12:22.785" v="710" actId="26606"/>
          <ac:spMkLst>
            <pc:docMk/>
            <pc:sldMk cId="2716778815" sldId="428"/>
            <ac:spMk id="9" creationId="{51CD3D36-0490-2F60-911E-3174872A7CE9}"/>
          </ac:spMkLst>
        </pc:spChg>
        <pc:spChg chg="add del mod">
          <ac:chgData name="Kate Marzen" userId="5f88a938-a7c7-4ccc-aa75-d1b4a9cbca02" providerId="ADAL" clId="{3009DD25-FDF1-4782-A58D-FA653A432948}" dt="2026-07-28T15:12:56.438" v="715" actId="478"/>
          <ac:spMkLst>
            <pc:docMk/>
            <pc:sldMk cId="2716778815" sldId="428"/>
            <ac:spMk id="12" creationId="{FE4CBAF6-CD22-5018-082E-5BD069140BC4}"/>
          </ac:spMkLst>
        </pc:spChg>
        <pc:spChg chg="add del">
          <ac:chgData name="Kate Marzen" userId="5f88a938-a7c7-4ccc-aa75-d1b4a9cbca02" providerId="ADAL" clId="{3009DD25-FDF1-4782-A58D-FA653A432948}" dt="2026-07-28T15:12:22.769" v="709" actId="26606"/>
          <ac:spMkLst>
            <pc:docMk/>
            <pc:sldMk cId="2716778815" sldId="428"/>
            <ac:spMk id="14" creationId="{FD2052FD-7F97-EAB8-CE05-74AD35DD4081}"/>
          </ac:spMkLst>
        </pc:spChg>
        <pc:graphicFrameChg chg="add del">
          <ac:chgData name="Kate Marzen" userId="5f88a938-a7c7-4ccc-aa75-d1b4a9cbca02" providerId="ADAL" clId="{3009DD25-FDF1-4782-A58D-FA653A432948}" dt="2026-07-28T15:12:06.233" v="705" actId="26606"/>
          <ac:graphicFrameMkLst>
            <pc:docMk/>
            <pc:sldMk cId="2716778815" sldId="428"/>
            <ac:graphicFrameMk id="5" creationId="{32F80A64-E00D-73BA-4450-86A6ACF974F3}"/>
          </ac:graphicFrameMkLst>
        </pc:graphicFrameChg>
        <pc:graphicFrameChg chg="add mod modGraphic">
          <ac:chgData name="Kate Marzen" userId="5f88a938-a7c7-4ccc-aa75-d1b4a9cbca02" providerId="ADAL" clId="{3009DD25-FDF1-4782-A58D-FA653A432948}" dt="2026-07-28T15:23:16.638" v="1203" actId="14100"/>
          <ac:graphicFrameMkLst>
            <pc:docMk/>
            <pc:sldMk cId="2716778815" sldId="428"/>
            <ac:graphicFrameMk id="7" creationId="{1FF218F8-16FB-5D8D-B42E-3FF8287C104B}"/>
          </ac:graphicFrameMkLst>
        </pc:graphicFrameChg>
        <pc:picChg chg="add del mod">
          <ac:chgData name="Kate Marzen" userId="5f88a938-a7c7-4ccc-aa75-d1b4a9cbca02" providerId="ADAL" clId="{3009DD25-FDF1-4782-A58D-FA653A432948}" dt="2026-07-28T15:23:14.124" v="1202" actId="478"/>
          <ac:picMkLst>
            <pc:docMk/>
            <pc:sldMk cId="2716778815" sldId="428"/>
            <ac:picMk id="6" creationId="{2A0359E4-4300-2DEE-080B-96E3BD1E5E38}"/>
          </ac:picMkLst>
        </pc:picChg>
      </pc:sldChg>
      <pc:sldChg chg="addSp delSp modSp mod ord modClrScheme chgLayout">
        <pc:chgData name="Kate Marzen" userId="5f88a938-a7c7-4ccc-aa75-d1b4a9cbca02" providerId="ADAL" clId="{3009DD25-FDF1-4782-A58D-FA653A432948}" dt="2026-07-28T15:11:19.700" v="655" actId="14100"/>
        <pc:sldMkLst>
          <pc:docMk/>
          <pc:sldMk cId="2849150613" sldId="429"/>
        </pc:sldMkLst>
        <pc:spChg chg="mod">
          <ac:chgData name="Kate Marzen" userId="5f88a938-a7c7-4ccc-aa75-d1b4a9cbca02" providerId="ADAL" clId="{3009DD25-FDF1-4782-A58D-FA653A432948}" dt="2026-07-28T15:11:15.681" v="654" actId="26606"/>
          <ac:spMkLst>
            <pc:docMk/>
            <pc:sldMk cId="2849150613" sldId="429"/>
            <ac:spMk id="2" creationId="{B9688836-3EEB-B0AF-3F4E-FF6071026C9E}"/>
          </ac:spMkLst>
        </pc:spChg>
        <pc:spChg chg="add del mod">
          <ac:chgData name="Kate Marzen" userId="5f88a938-a7c7-4ccc-aa75-d1b4a9cbca02" providerId="ADAL" clId="{3009DD25-FDF1-4782-A58D-FA653A432948}" dt="2026-07-28T15:11:15.681" v="654" actId="26606"/>
          <ac:spMkLst>
            <pc:docMk/>
            <pc:sldMk cId="2849150613" sldId="429"/>
            <ac:spMk id="3" creationId="{464262EA-AAD1-4A66-29A2-ACE2188A521C}"/>
          </ac:spMkLst>
        </pc:spChg>
        <pc:graphicFrameChg chg="add del mod">
          <ac:chgData name="Kate Marzen" userId="5f88a938-a7c7-4ccc-aa75-d1b4a9cbca02" providerId="ADAL" clId="{3009DD25-FDF1-4782-A58D-FA653A432948}" dt="2026-07-28T15:11:15.633" v="653" actId="26606"/>
          <ac:graphicFrameMkLst>
            <pc:docMk/>
            <pc:sldMk cId="2849150613" sldId="429"/>
            <ac:graphicFrameMk id="5" creationId="{8773B341-2791-B657-63D7-68CEAFB2A622}"/>
          </ac:graphicFrameMkLst>
        </pc:graphicFrameChg>
        <pc:graphicFrameChg chg="add mod">
          <ac:chgData name="Kate Marzen" userId="5f88a938-a7c7-4ccc-aa75-d1b4a9cbca02" providerId="ADAL" clId="{3009DD25-FDF1-4782-A58D-FA653A432948}" dt="2026-07-28T15:11:19.700" v="655" actId="14100"/>
          <ac:graphicFrameMkLst>
            <pc:docMk/>
            <pc:sldMk cId="2849150613" sldId="429"/>
            <ac:graphicFrameMk id="7" creationId="{09BA1812-C41D-3200-1E13-C43F81ECAE9B}"/>
          </ac:graphicFrameMkLst>
        </pc:graphicFrameChg>
      </pc:sldChg>
      <pc:sldChg chg="addSp delSp modSp new mod modClrScheme chgLayout">
        <pc:chgData name="Kate Marzen" userId="5f88a938-a7c7-4ccc-aa75-d1b4a9cbca02" providerId="ADAL" clId="{3009DD25-FDF1-4782-A58D-FA653A432948}" dt="2026-07-28T17:57:40.606" v="1244" actId="20577"/>
        <pc:sldMkLst>
          <pc:docMk/>
          <pc:sldMk cId="3132414171" sldId="430"/>
        </pc:sldMkLst>
        <pc:spChg chg="mod">
          <ac:chgData name="Kate Marzen" userId="5f88a938-a7c7-4ccc-aa75-d1b4a9cbca02" providerId="ADAL" clId="{3009DD25-FDF1-4782-A58D-FA653A432948}" dt="2026-07-27T18:19:27.718" v="222" actId="122"/>
          <ac:spMkLst>
            <pc:docMk/>
            <pc:sldMk cId="3132414171" sldId="430"/>
            <ac:spMk id="2" creationId="{D4911DE6-B90E-A534-09C2-C8EA2EF1F442}"/>
          </ac:spMkLst>
        </pc:spChg>
        <pc:spChg chg="add del mod">
          <ac:chgData name="Kate Marzen" userId="5f88a938-a7c7-4ccc-aa75-d1b4a9cbca02" providerId="ADAL" clId="{3009DD25-FDF1-4782-A58D-FA653A432948}" dt="2026-07-27T18:19:25.156" v="221" actId="26606"/>
          <ac:spMkLst>
            <pc:docMk/>
            <pc:sldMk cId="3132414171" sldId="430"/>
            <ac:spMk id="3" creationId="{18838D7E-69B3-5FB6-20D0-F54336FF1325}"/>
          </ac:spMkLst>
        </pc:spChg>
        <pc:graphicFrameChg chg="add del">
          <ac:chgData name="Kate Marzen" userId="5f88a938-a7c7-4ccc-aa75-d1b4a9cbca02" providerId="ADAL" clId="{3009DD25-FDF1-4782-A58D-FA653A432948}" dt="2026-07-27T18:19:22.197" v="216" actId="26606"/>
          <ac:graphicFrameMkLst>
            <pc:docMk/>
            <pc:sldMk cId="3132414171" sldId="430"/>
            <ac:graphicFrameMk id="5" creationId="{C3CF46FA-A452-47D9-AFA5-8CDF1D7C6D67}"/>
          </ac:graphicFrameMkLst>
        </pc:graphicFrameChg>
        <pc:graphicFrameChg chg="add del mod">
          <ac:chgData name="Kate Marzen" userId="5f88a938-a7c7-4ccc-aa75-d1b4a9cbca02" providerId="ADAL" clId="{3009DD25-FDF1-4782-A58D-FA653A432948}" dt="2026-07-27T18:19:24.592" v="218" actId="26606"/>
          <ac:graphicFrameMkLst>
            <pc:docMk/>
            <pc:sldMk cId="3132414171" sldId="430"/>
            <ac:graphicFrameMk id="7" creationId="{B4E10DF1-DB77-419B-F69B-DD7B30056EF8}"/>
          </ac:graphicFrameMkLst>
        </pc:graphicFrameChg>
        <pc:graphicFrameChg chg="add del mod">
          <ac:chgData name="Kate Marzen" userId="5f88a938-a7c7-4ccc-aa75-d1b4a9cbca02" providerId="ADAL" clId="{3009DD25-FDF1-4782-A58D-FA653A432948}" dt="2026-07-27T18:19:25.139" v="220" actId="26606"/>
          <ac:graphicFrameMkLst>
            <pc:docMk/>
            <pc:sldMk cId="3132414171" sldId="430"/>
            <ac:graphicFrameMk id="9" creationId="{DA6D9D1F-4E11-7819-FC1D-1CFB063A0C51}"/>
          </ac:graphicFrameMkLst>
        </pc:graphicFrameChg>
        <pc:graphicFrameChg chg="add mod modGraphic">
          <ac:chgData name="Kate Marzen" userId="5f88a938-a7c7-4ccc-aa75-d1b4a9cbca02" providerId="ADAL" clId="{3009DD25-FDF1-4782-A58D-FA653A432948}" dt="2026-07-28T17:57:40.606" v="1244" actId="20577"/>
          <ac:graphicFrameMkLst>
            <pc:docMk/>
            <pc:sldMk cId="3132414171" sldId="430"/>
            <ac:graphicFrameMk id="11" creationId="{B4E10DF1-DB77-419B-F69B-DD7B30056EF8}"/>
          </ac:graphicFrameMkLst>
        </pc:graphicFrameChg>
      </pc:sldChg>
      <pc:sldChg chg="addSp delSp modSp new mod modTransition modClrScheme chgLayout">
        <pc:chgData name="Kate Marzen" userId="5f88a938-a7c7-4ccc-aa75-d1b4a9cbca02" providerId="ADAL" clId="{3009DD25-FDF1-4782-A58D-FA653A432948}" dt="2026-07-28T15:26:30.702" v="1240" actId="12100"/>
        <pc:sldMkLst>
          <pc:docMk/>
          <pc:sldMk cId="2817485954" sldId="431"/>
        </pc:sldMkLst>
        <pc:spChg chg="mod">
          <ac:chgData name="Kate Marzen" userId="5f88a938-a7c7-4ccc-aa75-d1b4a9cbca02" providerId="ADAL" clId="{3009DD25-FDF1-4782-A58D-FA653A432948}" dt="2026-07-28T15:15:11.831" v="744" actId="26606"/>
          <ac:spMkLst>
            <pc:docMk/>
            <pc:sldMk cId="2817485954" sldId="431"/>
            <ac:spMk id="2" creationId="{6725B5B8-C058-6F55-81E4-2414241257F7}"/>
          </ac:spMkLst>
        </pc:spChg>
        <pc:spChg chg="add del mod">
          <ac:chgData name="Kate Marzen" userId="5f88a938-a7c7-4ccc-aa75-d1b4a9cbca02" providerId="ADAL" clId="{3009DD25-FDF1-4782-A58D-FA653A432948}" dt="2026-07-28T15:14:15.004" v="727" actId="26606"/>
          <ac:spMkLst>
            <pc:docMk/>
            <pc:sldMk cId="2817485954" sldId="431"/>
            <ac:spMk id="3" creationId="{4751A87D-24A5-3A66-20F7-069E2293605E}"/>
          </ac:spMkLst>
        </pc:spChg>
        <pc:spChg chg="add del">
          <ac:chgData name="Kate Marzen" userId="5f88a938-a7c7-4ccc-aa75-d1b4a9cbca02" providerId="ADAL" clId="{3009DD25-FDF1-4782-A58D-FA653A432948}" dt="2026-07-28T15:15:02.404" v="739" actId="26606"/>
          <ac:spMkLst>
            <pc:docMk/>
            <pc:sldMk cId="2817485954" sldId="431"/>
            <ac:spMk id="11" creationId="{FACF0A71-1993-FC1E-F94C-432A882929B4}"/>
          </ac:spMkLst>
        </pc:spChg>
        <pc:spChg chg="add del mod">
          <ac:chgData name="Kate Marzen" userId="5f88a938-a7c7-4ccc-aa75-d1b4a9cbca02" providerId="ADAL" clId="{3009DD25-FDF1-4782-A58D-FA653A432948}" dt="2026-07-28T15:14:38.070" v="731" actId="478"/>
          <ac:spMkLst>
            <pc:docMk/>
            <pc:sldMk cId="2817485954" sldId="431"/>
            <ac:spMk id="14" creationId="{4F98F1F5-AC04-5195-009C-724186F58C56}"/>
          </ac:spMkLst>
        </pc:spChg>
        <pc:graphicFrameChg chg="add del">
          <ac:chgData name="Kate Marzen" userId="5f88a938-a7c7-4ccc-aa75-d1b4a9cbca02" providerId="ADAL" clId="{3009DD25-FDF1-4782-A58D-FA653A432948}" dt="2026-07-28T15:14:11.767" v="724" actId="26606"/>
          <ac:graphicFrameMkLst>
            <pc:docMk/>
            <pc:sldMk cId="2817485954" sldId="431"/>
            <ac:graphicFrameMk id="5" creationId="{17BEA207-D425-91AE-3DBF-75B6A99EC41B}"/>
          </ac:graphicFrameMkLst>
        </pc:graphicFrameChg>
        <pc:graphicFrameChg chg="add del mod">
          <ac:chgData name="Kate Marzen" userId="5f88a938-a7c7-4ccc-aa75-d1b4a9cbca02" providerId="ADAL" clId="{3009DD25-FDF1-4782-A58D-FA653A432948}" dt="2026-07-28T15:14:14.992" v="726" actId="26606"/>
          <ac:graphicFrameMkLst>
            <pc:docMk/>
            <pc:sldMk cId="2817485954" sldId="431"/>
            <ac:graphicFrameMk id="7" creationId="{15064CDA-862D-6412-5438-CA2C3ACEC7DB}"/>
          </ac:graphicFrameMkLst>
        </pc:graphicFrameChg>
        <pc:graphicFrameChg chg="add mod modGraphic">
          <ac:chgData name="Kate Marzen" userId="5f88a938-a7c7-4ccc-aa75-d1b4a9cbca02" providerId="ADAL" clId="{3009DD25-FDF1-4782-A58D-FA653A432948}" dt="2026-07-28T15:26:30.702" v="1240" actId="12100"/>
          <ac:graphicFrameMkLst>
            <pc:docMk/>
            <pc:sldMk cId="2817485954" sldId="431"/>
            <ac:graphicFrameMk id="9" creationId="{17BEA207-D425-91AE-3DBF-75B6A99EC41B}"/>
          </ac:graphicFrameMkLst>
        </pc:graphicFrameChg>
      </pc:sldChg>
      <pc:sldChg chg="modSp new mod modClrScheme chgLayout">
        <pc:chgData name="Kate Marzen" userId="5f88a938-a7c7-4ccc-aa75-d1b4a9cbca02" providerId="ADAL" clId="{3009DD25-FDF1-4782-A58D-FA653A432948}" dt="2026-07-28T17:57:28.995" v="1242" actId="12"/>
        <pc:sldMkLst>
          <pc:docMk/>
          <pc:sldMk cId="2142807031" sldId="432"/>
        </pc:sldMkLst>
        <pc:spChg chg="mod">
          <ac:chgData name="Kate Marzen" userId="5f88a938-a7c7-4ccc-aa75-d1b4a9cbca02" providerId="ADAL" clId="{3009DD25-FDF1-4782-A58D-FA653A432948}" dt="2026-07-28T17:56:37.124" v="1241" actId="20577"/>
          <ac:spMkLst>
            <pc:docMk/>
            <pc:sldMk cId="2142807031" sldId="432"/>
            <ac:spMk id="2" creationId="{FCE4ED50-13BF-660B-8B3C-216BDF63B941}"/>
          </ac:spMkLst>
        </pc:spChg>
        <pc:spChg chg="mod">
          <ac:chgData name="Kate Marzen" userId="5f88a938-a7c7-4ccc-aa75-d1b4a9cbca02" providerId="ADAL" clId="{3009DD25-FDF1-4782-A58D-FA653A432948}" dt="2026-07-28T17:57:28.995" v="1242" actId="12"/>
          <ac:spMkLst>
            <pc:docMk/>
            <pc:sldMk cId="2142807031" sldId="432"/>
            <ac:spMk id="3" creationId="{26C491CD-E502-B876-20ED-AF6E6F3F107B}"/>
          </ac:spMkLst>
        </pc:spChg>
      </pc:sldChg>
      <pc:sldChg chg="addSp modSp new mod ord modClrScheme chgLayout">
        <pc:chgData name="Kate Marzen" userId="5f88a938-a7c7-4ccc-aa75-d1b4a9cbca02" providerId="ADAL" clId="{3009DD25-FDF1-4782-A58D-FA653A432948}" dt="2026-07-28T15:25:55.606" v="1236" actId="1076"/>
        <pc:sldMkLst>
          <pc:docMk/>
          <pc:sldMk cId="2711812031" sldId="433"/>
        </pc:sldMkLst>
        <pc:spChg chg="mod">
          <ac:chgData name="Kate Marzen" userId="5f88a938-a7c7-4ccc-aa75-d1b4a9cbca02" providerId="ADAL" clId="{3009DD25-FDF1-4782-A58D-FA653A432948}" dt="2026-07-28T15:24:43.765" v="1217" actId="26606"/>
          <ac:spMkLst>
            <pc:docMk/>
            <pc:sldMk cId="2711812031" sldId="433"/>
            <ac:spMk id="2" creationId="{51A4B44D-DCA3-5C1E-12FF-F316B8E07AD0}"/>
          </ac:spMkLst>
        </pc:spChg>
        <pc:spChg chg="mod">
          <ac:chgData name="Kate Marzen" userId="5f88a938-a7c7-4ccc-aa75-d1b4a9cbca02" providerId="ADAL" clId="{3009DD25-FDF1-4782-A58D-FA653A432948}" dt="2026-07-28T15:25:51.162" v="1235" actId="27636"/>
          <ac:spMkLst>
            <pc:docMk/>
            <pc:sldMk cId="2711812031" sldId="433"/>
            <ac:spMk id="3" creationId="{EC477F76-6FD2-5B94-5BFF-0770E6321466}"/>
          </ac:spMkLst>
        </pc:spChg>
        <pc:picChg chg="add mod">
          <ac:chgData name="Kate Marzen" userId="5f88a938-a7c7-4ccc-aa75-d1b4a9cbca02" providerId="ADAL" clId="{3009DD25-FDF1-4782-A58D-FA653A432948}" dt="2026-07-28T15:25:55.606" v="1236" actId="1076"/>
          <ac:picMkLst>
            <pc:docMk/>
            <pc:sldMk cId="2711812031" sldId="433"/>
            <ac:picMk id="5" creationId="{8BD6FA05-DB46-AA09-0E69-D9C4D0753073}"/>
          </ac:picMkLst>
        </pc:pic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hyperlink" Target="mailto:aio@syr.edu" TargetMode="External"/><Relationship Id="rId1" Type="http://schemas.openxmlformats.org/officeDocument/2006/relationships/hyperlink" Target="teachingexcellence.syr.edu/academic-integrity/" TargetMode="Externa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hyperlink" Target="teachingexcellence.syr.edu/academic-integrity/" TargetMode="External"/><Relationship Id="rId1" Type="http://schemas.openxmlformats.org/officeDocument/2006/relationships/image" Target="../media/image8.svg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hyperlink" Target="mailto:aio@syr.ed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6A142E-7BDE-44AA-BA0D-3156AD5FB7A5}" type="doc">
      <dgm:prSet loTypeId="urn:microsoft.com/office/officeart/2016/7/layout/BasicLinearProcessNumbered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CB3CDD-D6C9-4102-8F18-DBD436B26293}">
      <dgm:prSet/>
      <dgm:spPr/>
      <dgm:t>
        <a:bodyPr/>
        <a:lstStyle/>
        <a:p>
          <a:r>
            <a:rPr lang="en-US"/>
            <a:t>Expectation 1: </a:t>
          </a:r>
        </a:p>
        <a:p>
          <a:r>
            <a:rPr lang="en-US"/>
            <a:t>Credit your Sources </a:t>
          </a:r>
        </a:p>
      </dgm:t>
    </dgm:pt>
    <dgm:pt modelId="{6DBB6719-27EF-4269-8FC8-7D7650854127}" type="parTrans" cxnId="{E7E3C1CB-9050-4988-94AB-0A9CAE19853C}">
      <dgm:prSet/>
      <dgm:spPr/>
      <dgm:t>
        <a:bodyPr/>
        <a:lstStyle/>
        <a:p>
          <a:endParaRPr lang="en-US"/>
        </a:p>
      </dgm:t>
    </dgm:pt>
    <dgm:pt modelId="{BD2E73C2-81EF-4BF5-8F61-E6F90E75E0D1}" type="sibTrans" cxnId="{E7E3C1CB-9050-4988-94AB-0A9CAE19853C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2A4DF774-CC06-442C-84E7-82B5EAE51230}">
      <dgm:prSet/>
      <dgm:spPr/>
      <dgm:t>
        <a:bodyPr/>
        <a:lstStyle/>
        <a:p>
          <a:r>
            <a:rPr lang="en-US"/>
            <a:t>Expectation 2: Do your own Work </a:t>
          </a:r>
        </a:p>
      </dgm:t>
    </dgm:pt>
    <dgm:pt modelId="{F0227665-305C-47C8-A71F-7F53F0653578}" type="parTrans" cxnId="{436472F6-CF3D-4455-91F9-41CBDD21A30B}">
      <dgm:prSet/>
      <dgm:spPr/>
      <dgm:t>
        <a:bodyPr/>
        <a:lstStyle/>
        <a:p>
          <a:endParaRPr lang="en-US"/>
        </a:p>
      </dgm:t>
    </dgm:pt>
    <dgm:pt modelId="{A8F8C323-6C81-4D77-BB5D-F662D625297B}" type="sibTrans" cxnId="{436472F6-CF3D-4455-91F9-41CBDD21A30B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9989A642-6D93-4D1B-AED0-EEB336654EF8}">
      <dgm:prSet/>
      <dgm:spPr/>
      <dgm:t>
        <a:bodyPr/>
        <a:lstStyle/>
        <a:p>
          <a:r>
            <a:rPr lang="en-US"/>
            <a:t>Expectation 3: Communicate Honestly </a:t>
          </a:r>
        </a:p>
      </dgm:t>
    </dgm:pt>
    <dgm:pt modelId="{F190F496-C8EE-46CF-A883-88FB7E886F74}" type="parTrans" cxnId="{46434C16-7281-445D-BEAC-3A69B9F226AA}">
      <dgm:prSet/>
      <dgm:spPr/>
      <dgm:t>
        <a:bodyPr/>
        <a:lstStyle/>
        <a:p>
          <a:endParaRPr lang="en-US"/>
        </a:p>
      </dgm:t>
    </dgm:pt>
    <dgm:pt modelId="{1D874887-30C3-4C17-8436-8EC6A8663024}" type="sibTrans" cxnId="{46434C16-7281-445D-BEAC-3A69B9F226AA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C0013831-9643-4C4C-B8FF-1DF065388296}">
      <dgm:prSet/>
      <dgm:spPr/>
      <dgm:t>
        <a:bodyPr/>
        <a:lstStyle/>
        <a:p>
          <a:r>
            <a:rPr lang="en-US"/>
            <a:t>Expectation 4: Support Academic Integrity </a:t>
          </a:r>
        </a:p>
      </dgm:t>
    </dgm:pt>
    <dgm:pt modelId="{E8F5F693-7E8F-4A80-9F4D-F3922964176C}" type="parTrans" cxnId="{013F8E67-7EDB-4C07-AC55-D12200578FB2}">
      <dgm:prSet/>
      <dgm:spPr/>
      <dgm:t>
        <a:bodyPr/>
        <a:lstStyle/>
        <a:p>
          <a:endParaRPr lang="en-US"/>
        </a:p>
      </dgm:t>
    </dgm:pt>
    <dgm:pt modelId="{87F4F4C1-E9BE-4826-8812-0A3F1E7475F3}" type="sibTrans" cxnId="{013F8E67-7EDB-4C07-AC55-D12200578FB2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ECC8E23E-0507-4A31-A5BA-86D1B354F7DC}" type="pres">
      <dgm:prSet presAssocID="{076A142E-7BDE-44AA-BA0D-3156AD5FB7A5}" presName="Name0" presStyleCnt="0">
        <dgm:presLayoutVars>
          <dgm:animLvl val="lvl"/>
          <dgm:resizeHandles val="exact"/>
        </dgm:presLayoutVars>
      </dgm:prSet>
      <dgm:spPr/>
    </dgm:pt>
    <dgm:pt modelId="{459BAC24-5791-4F21-946F-F79350AB6810}" type="pres">
      <dgm:prSet presAssocID="{76CB3CDD-D6C9-4102-8F18-DBD436B26293}" presName="compositeNode" presStyleCnt="0">
        <dgm:presLayoutVars>
          <dgm:bulletEnabled val="1"/>
        </dgm:presLayoutVars>
      </dgm:prSet>
      <dgm:spPr/>
    </dgm:pt>
    <dgm:pt modelId="{07DE3EF4-8844-4BE5-AC58-9C00D22CF183}" type="pres">
      <dgm:prSet presAssocID="{76CB3CDD-D6C9-4102-8F18-DBD436B26293}" presName="bgRect" presStyleLbl="bgAccFollowNode1" presStyleIdx="0" presStyleCnt="4"/>
      <dgm:spPr/>
    </dgm:pt>
    <dgm:pt modelId="{003EE629-05AA-489F-A5A2-3A7AC63D714C}" type="pres">
      <dgm:prSet presAssocID="{BD2E73C2-81EF-4BF5-8F61-E6F90E75E0D1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E30894EC-1868-455D-B911-E211F0DACB81}" type="pres">
      <dgm:prSet presAssocID="{76CB3CDD-D6C9-4102-8F18-DBD436B26293}" presName="bottomLine" presStyleLbl="alignNode1" presStyleIdx="1" presStyleCnt="8">
        <dgm:presLayoutVars/>
      </dgm:prSet>
      <dgm:spPr/>
    </dgm:pt>
    <dgm:pt modelId="{0F311E20-D277-4EDC-87E9-AE4A2028D1FD}" type="pres">
      <dgm:prSet presAssocID="{76CB3CDD-D6C9-4102-8F18-DBD436B26293}" presName="nodeText" presStyleLbl="bgAccFollowNode1" presStyleIdx="0" presStyleCnt="4">
        <dgm:presLayoutVars>
          <dgm:bulletEnabled val="1"/>
        </dgm:presLayoutVars>
      </dgm:prSet>
      <dgm:spPr/>
    </dgm:pt>
    <dgm:pt modelId="{4315E646-6912-4496-884D-E6FE7456E6EF}" type="pres">
      <dgm:prSet presAssocID="{BD2E73C2-81EF-4BF5-8F61-E6F90E75E0D1}" presName="sibTrans" presStyleCnt="0"/>
      <dgm:spPr/>
    </dgm:pt>
    <dgm:pt modelId="{8DF4BBA9-61F3-46B9-BAF1-4CD105CE1DA4}" type="pres">
      <dgm:prSet presAssocID="{2A4DF774-CC06-442C-84E7-82B5EAE51230}" presName="compositeNode" presStyleCnt="0">
        <dgm:presLayoutVars>
          <dgm:bulletEnabled val="1"/>
        </dgm:presLayoutVars>
      </dgm:prSet>
      <dgm:spPr/>
    </dgm:pt>
    <dgm:pt modelId="{C3FEB76D-E3E6-4E45-A277-07DF52D49C11}" type="pres">
      <dgm:prSet presAssocID="{2A4DF774-CC06-442C-84E7-82B5EAE51230}" presName="bgRect" presStyleLbl="bgAccFollowNode1" presStyleIdx="1" presStyleCnt="4"/>
      <dgm:spPr/>
    </dgm:pt>
    <dgm:pt modelId="{1A2BC254-39F4-491D-805F-BCDAECB7364F}" type="pres">
      <dgm:prSet presAssocID="{A8F8C323-6C81-4D77-BB5D-F662D625297B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9BBEBA1A-9054-4D1C-910A-05E269F9FD5C}" type="pres">
      <dgm:prSet presAssocID="{2A4DF774-CC06-442C-84E7-82B5EAE51230}" presName="bottomLine" presStyleLbl="alignNode1" presStyleIdx="3" presStyleCnt="8">
        <dgm:presLayoutVars/>
      </dgm:prSet>
      <dgm:spPr/>
    </dgm:pt>
    <dgm:pt modelId="{7613B327-1D2B-4727-BEE5-F82060A26A35}" type="pres">
      <dgm:prSet presAssocID="{2A4DF774-CC06-442C-84E7-82B5EAE51230}" presName="nodeText" presStyleLbl="bgAccFollowNode1" presStyleIdx="1" presStyleCnt="4">
        <dgm:presLayoutVars>
          <dgm:bulletEnabled val="1"/>
        </dgm:presLayoutVars>
      </dgm:prSet>
      <dgm:spPr/>
    </dgm:pt>
    <dgm:pt modelId="{578A8903-AD87-4FCF-ADB1-0D9302AE5686}" type="pres">
      <dgm:prSet presAssocID="{A8F8C323-6C81-4D77-BB5D-F662D625297B}" presName="sibTrans" presStyleCnt="0"/>
      <dgm:spPr/>
    </dgm:pt>
    <dgm:pt modelId="{C18C0B4A-D1F0-4892-B4E9-07C361D84989}" type="pres">
      <dgm:prSet presAssocID="{9989A642-6D93-4D1B-AED0-EEB336654EF8}" presName="compositeNode" presStyleCnt="0">
        <dgm:presLayoutVars>
          <dgm:bulletEnabled val="1"/>
        </dgm:presLayoutVars>
      </dgm:prSet>
      <dgm:spPr/>
    </dgm:pt>
    <dgm:pt modelId="{40AAEB8E-AA1A-4275-A14E-941CF403BE64}" type="pres">
      <dgm:prSet presAssocID="{9989A642-6D93-4D1B-AED0-EEB336654EF8}" presName="bgRect" presStyleLbl="bgAccFollowNode1" presStyleIdx="2" presStyleCnt="4"/>
      <dgm:spPr/>
    </dgm:pt>
    <dgm:pt modelId="{D57EA519-23F6-4489-9186-FB737DAFBAEB}" type="pres">
      <dgm:prSet presAssocID="{1D874887-30C3-4C17-8436-8EC6A866302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7AA70915-979B-43D8-9C07-0B109B797989}" type="pres">
      <dgm:prSet presAssocID="{9989A642-6D93-4D1B-AED0-EEB336654EF8}" presName="bottomLine" presStyleLbl="alignNode1" presStyleIdx="5" presStyleCnt="8">
        <dgm:presLayoutVars/>
      </dgm:prSet>
      <dgm:spPr/>
    </dgm:pt>
    <dgm:pt modelId="{163109DD-B613-4FB6-8E98-B835A5045D50}" type="pres">
      <dgm:prSet presAssocID="{9989A642-6D93-4D1B-AED0-EEB336654EF8}" presName="nodeText" presStyleLbl="bgAccFollowNode1" presStyleIdx="2" presStyleCnt="4">
        <dgm:presLayoutVars>
          <dgm:bulletEnabled val="1"/>
        </dgm:presLayoutVars>
      </dgm:prSet>
      <dgm:spPr/>
    </dgm:pt>
    <dgm:pt modelId="{D64A6F95-3E95-4564-B533-F88B2773A2A0}" type="pres">
      <dgm:prSet presAssocID="{1D874887-30C3-4C17-8436-8EC6A8663024}" presName="sibTrans" presStyleCnt="0"/>
      <dgm:spPr/>
    </dgm:pt>
    <dgm:pt modelId="{C90F17F6-C84D-4780-98F8-F45C7B588126}" type="pres">
      <dgm:prSet presAssocID="{C0013831-9643-4C4C-B8FF-1DF065388296}" presName="compositeNode" presStyleCnt="0">
        <dgm:presLayoutVars>
          <dgm:bulletEnabled val="1"/>
        </dgm:presLayoutVars>
      </dgm:prSet>
      <dgm:spPr/>
    </dgm:pt>
    <dgm:pt modelId="{64A9CFCC-00CA-408C-A4F9-C1A247DA35B0}" type="pres">
      <dgm:prSet presAssocID="{C0013831-9643-4C4C-B8FF-1DF065388296}" presName="bgRect" presStyleLbl="bgAccFollowNode1" presStyleIdx="3" presStyleCnt="4"/>
      <dgm:spPr/>
    </dgm:pt>
    <dgm:pt modelId="{94AFB74A-524E-4214-BE93-B3F2973A970D}" type="pres">
      <dgm:prSet presAssocID="{87F4F4C1-E9BE-4826-8812-0A3F1E7475F3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02B61CB1-5766-4F43-9A69-5871351420CB}" type="pres">
      <dgm:prSet presAssocID="{C0013831-9643-4C4C-B8FF-1DF065388296}" presName="bottomLine" presStyleLbl="alignNode1" presStyleIdx="7" presStyleCnt="8">
        <dgm:presLayoutVars/>
      </dgm:prSet>
      <dgm:spPr/>
    </dgm:pt>
    <dgm:pt modelId="{2AB3DB6C-D3B6-4F5F-9813-10F0CB779AD4}" type="pres">
      <dgm:prSet presAssocID="{C0013831-9643-4C4C-B8FF-1DF065388296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46434C16-7281-445D-BEAC-3A69B9F226AA}" srcId="{076A142E-7BDE-44AA-BA0D-3156AD5FB7A5}" destId="{9989A642-6D93-4D1B-AED0-EEB336654EF8}" srcOrd="2" destOrd="0" parTransId="{F190F496-C8EE-46CF-A883-88FB7E886F74}" sibTransId="{1D874887-30C3-4C17-8436-8EC6A8663024}"/>
    <dgm:cxn modelId="{82ECE237-1807-4B4A-9B0F-2E836A6AB58C}" type="presOf" srcId="{9989A642-6D93-4D1B-AED0-EEB336654EF8}" destId="{163109DD-B613-4FB6-8E98-B835A5045D50}" srcOrd="1" destOrd="0" presId="urn:microsoft.com/office/officeart/2016/7/layout/BasicLinearProcessNumbered"/>
    <dgm:cxn modelId="{4482833C-6ECF-4077-BDDE-4121FFAB7AF5}" type="presOf" srcId="{C0013831-9643-4C4C-B8FF-1DF065388296}" destId="{64A9CFCC-00CA-408C-A4F9-C1A247DA35B0}" srcOrd="0" destOrd="0" presId="urn:microsoft.com/office/officeart/2016/7/layout/BasicLinearProcessNumbered"/>
    <dgm:cxn modelId="{59F0D03C-E15B-471A-A7CE-C40871752A7E}" type="presOf" srcId="{2A4DF774-CC06-442C-84E7-82B5EAE51230}" destId="{C3FEB76D-E3E6-4E45-A277-07DF52D49C11}" srcOrd="0" destOrd="0" presId="urn:microsoft.com/office/officeart/2016/7/layout/BasicLinearProcessNumbered"/>
    <dgm:cxn modelId="{21003B5E-8948-4518-9F97-3E76587DCCEB}" type="presOf" srcId="{A8F8C323-6C81-4D77-BB5D-F662D625297B}" destId="{1A2BC254-39F4-491D-805F-BCDAECB7364F}" srcOrd="0" destOrd="0" presId="urn:microsoft.com/office/officeart/2016/7/layout/BasicLinearProcessNumbered"/>
    <dgm:cxn modelId="{9F176160-A5AB-4F35-BC74-99F1E43FF802}" type="presOf" srcId="{2A4DF774-CC06-442C-84E7-82B5EAE51230}" destId="{7613B327-1D2B-4727-BEE5-F82060A26A35}" srcOrd="1" destOrd="0" presId="urn:microsoft.com/office/officeart/2016/7/layout/BasicLinearProcessNumbered"/>
    <dgm:cxn modelId="{66BED464-8AB1-4FAB-9E40-61E6BEB2CA3E}" type="presOf" srcId="{87F4F4C1-E9BE-4826-8812-0A3F1E7475F3}" destId="{94AFB74A-524E-4214-BE93-B3F2973A970D}" srcOrd="0" destOrd="0" presId="urn:microsoft.com/office/officeart/2016/7/layout/BasicLinearProcessNumbered"/>
    <dgm:cxn modelId="{013F8E67-7EDB-4C07-AC55-D12200578FB2}" srcId="{076A142E-7BDE-44AA-BA0D-3156AD5FB7A5}" destId="{C0013831-9643-4C4C-B8FF-1DF065388296}" srcOrd="3" destOrd="0" parTransId="{E8F5F693-7E8F-4A80-9F4D-F3922964176C}" sibTransId="{87F4F4C1-E9BE-4826-8812-0A3F1E7475F3}"/>
    <dgm:cxn modelId="{7218C671-8F0D-4D15-B175-353308A6BED9}" type="presOf" srcId="{076A142E-7BDE-44AA-BA0D-3156AD5FB7A5}" destId="{ECC8E23E-0507-4A31-A5BA-86D1B354F7DC}" srcOrd="0" destOrd="0" presId="urn:microsoft.com/office/officeart/2016/7/layout/BasicLinearProcessNumbered"/>
    <dgm:cxn modelId="{8A47CF7A-E7B7-4B3A-9755-F394CCE8111F}" type="presOf" srcId="{76CB3CDD-D6C9-4102-8F18-DBD436B26293}" destId="{0F311E20-D277-4EDC-87E9-AE4A2028D1FD}" srcOrd="1" destOrd="0" presId="urn:microsoft.com/office/officeart/2016/7/layout/BasicLinearProcessNumbered"/>
    <dgm:cxn modelId="{B1DE598C-0131-4A6A-886B-67BA42FD1491}" type="presOf" srcId="{BD2E73C2-81EF-4BF5-8F61-E6F90E75E0D1}" destId="{003EE629-05AA-489F-A5A2-3A7AC63D714C}" srcOrd="0" destOrd="0" presId="urn:microsoft.com/office/officeart/2016/7/layout/BasicLinearProcessNumbered"/>
    <dgm:cxn modelId="{ADE18DBB-D65D-4096-ACF8-941A88A8F878}" type="presOf" srcId="{1D874887-30C3-4C17-8436-8EC6A8663024}" destId="{D57EA519-23F6-4489-9186-FB737DAFBAEB}" srcOrd="0" destOrd="0" presId="urn:microsoft.com/office/officeart/2016/7/layout/BasicLinearProcessNumbered"/>
    <dgm:cxn modelId="{65FA19BD-2703-45F7-8B61-4BEA944EC2CD}" type="presOf" srcId="{76CB3CDD-D6C9-4102-8F18-DBD436B26293}" destId="{07DE3EF4-8844-4BE5-AC58-9C00D22CF183}" srcOrd="0" destOrd="0" presId="urn:microsoft.com/office/officeart/2016/7/layout/BasicLinearProcessNumbered"/>
    <dgm:cxn modelId="{B88AF7C7-B09B-422E-A0B2-C7C8B72B932F}" type="presOf" srcId="{C0013831-9643-4C4C-B8FF-1DF065388296}" destId="{2AB3DB6C-D3B6-4F5F-9813-10F0CB779AD4}" srcOrd="1" destOrd="0" presId="urn:microsoft.com/office/officeart/2016/7/layout/BasicLinearProcessNumbered"/>
    <dgm:cxn modelId="{E7E3C1CB-9050-4988-94AB-0A9CAE19853C}" srcId="{076A142E-7BDE-44AA-BA0D-3156AD5FB7A5}" destId="{76CB3CDD-D6C9-4102-8F18-DBD436B26293}" srcOrd="0" destOrd="0" parTransId="{6DBB6719-27EF-4269-8FC8-7D7650854127}" sibTransId="{BD2E73C2-81EF-4BF5-8F61-E6F90E75E0D1}"/>
    <dgm:cxn modelId="{436472F6-CF3D-4455-91F9-41CBDD21A30B}" srcId="{076A142E-7BDE-44AA-BA0D-3156AD5FB7A5}" destId="{2A4DF774-CC06-442C-84E7-82B5EAE51230}" srcOrd="1" destOrd="0" parTransId="{F0227665-305C-47C8-A71F-7F53F0653578}" sibTransId="{A8F8C323-6C81-4D77-BB5D-F662D625297B}"/>
    <dgm:cxn modelId="{EBF5B8FA-3AA4-40BF-B16B-0C7192A9ADF0}" type="presOf" srcId="{9989A642-6D93-4D1B-AED0-EEB336654EF8}" destId="{40AAEB8E-AA1A-4275-A14E-941CF403BE64}" srcOrd="0" destOrd="0" presId="urn:microsoft.com/office/officeart/2016/7/layout/BasicLinearProcessNumbered"/>
    <dgm:cxn modelId="{897A7232-9466-422C-8C82-BDCF5026A16A}" type="presParOf" srcId="{ECC8E23E-0507-4A31-A5BA-86D1B354F7DC}" destId="{459BAC24-5791-4F21-946F-F79350AB6810}" srcOrd="0" destOrd="0" presId="urn:microsoft.com/office/officeart/2016/7/layout/BasicLinearProcessNumbered"/>
    <dgm:cxn modelId="{8E5DF2A3-E1EA-4067-A7A3-34E8AAC51D7C}" type="presParOf" srcId="{459BAC24-5791-4F21-946F-F79350AB6810}" destId="{07DE3EF4-8844-4BE5-AC58-9C00D22CF183}" srcOrd="0" destOrd="0" presId="urn:microsoft.com/office/officeart/2016/7/layout/BasicLinearProcessNumbered"/>
    <dgm:cxn modelId="{4BE96171-BE09-4204-A0F4-04E04B6DEDD5}" type="presParOf" srcId="{459BAC24-5791-4F21-946F-F79350AB6810}" destId="{003EE629-05AA-489F-A5A2-3A7AC63D714C}" srcOrd="1" destOrd="0" presId="urn:microsoft.com/office/officeart/2016/7/layout/BasicLinearProcessNumbered"/>
    <dgm:cxn modelId="{5D73B8C6-6C51-4F64-AC3F-97C329302932}" type="presParOf" srcId="{459BAC24-5791-4F21-946F-F79350AB6810}" destId="{E30894EC-1868-455D-B911-E211F0DACB81}" srcOrd="2" destOrd="0" presId="urn:microsoft.com/office/officeart/2016/7/layout/BasicLinearProcessNumbered"/>
    <dgm:cxn modelId="{C5DCE923-61CE-423F-9CE8-AB9DA58D824C}" type="presParOf" srcId="{459BAC24-5791-4F21-946F-F79350AB6810}" destId="{0F311E20-D277-4EDC-87E9-AE4A2028D1FD}" srcOrd="3" destOrd="0" presId="urn:microsoft.com/office/officeart/2016/7/layout/BasicLinearProcessNumbered"/>
    <dgm:cxn modelId="{15C6E43F-C436-4A0B-959E-D8F3DBE40DC1}" type="presParOf" srcId="{ECC8E23E-0507-4A31-A5BA-86D1B354F7DC}" destId="{4315E646-6912-4496-884D-E6FE7456E6EF}" srcOrd="1" destOrd="0" presId="urn:microsoft.com/office/officeart/2016/7/layout/BasicLinearProcessNumbered"/>
    <dgm:cxn modelId="{4F036CDA-68DD-477C-A992-AFEC3CFDDF44}" type="presParOf" srcId="{ECC8E23E-0507-4A31-A5BA-86D1B354F7DC}" destId="{8DF4BBA9-61F3-46B9-BAF1-4CD105CE1DA4}" srcOrd="2" destOrd="0" presId="urn:microsoft.com/office/officeart/2016/7/layout/BasicLinearProcessNumbered"/>
    <dgm:cxn modelId="{9BBAD0EC-4975-44B4-88C3-EA52A6BACDAA}" type="presParOf" srcId="{8DF4BBA9-61F3-46B9-BAF1-4CD105CE1DA4}" destId="{C3FEB76D-E3E6-4E45-A277-07DF52D49C11}" srcOrd="0" destOrd="0" presId="urn:microsoft.com/office/officeart/2016/7/layout/BasicLinearProcessNumbered"/>
    <dgm:cxn modelId="{7EEF32F5-1056-4244-B73B-2D480734AC6F}" type="presParOf" srcId="{8DF4BBA9-61F3-46B9-BAF1-4CD105CE1DA4}" destId="{1A2BC254-39F4-491D-805F-BCDAECB7364F}" srcOrd="1" destOrd="0" presId="urn:microsoft.com/office/officeart/2016/7/layout/BasicLinearProcessNumbered"/>
    <dgm:cxn modelId="{D8CD60F2-6804-4BFD-9B10-87C101A17B78}" type="presParOf" srcId="{8DF4BBA9-61F3-46B9-BAF1-4CD105CE1DA4}" destId="{9BBEBA1A-9054-4D1C-910A-05E269F9FD5C}" srcOrd="2" destOrd="0" presId="urn:microsoft.com/office/officeart/2016/7/layout/BasicLinearProcessNumbered"/>
    <dgm:cxn modelId="{987531BD-74FE-49F9-B115-7692A9BAF332}" type="presParOf" srcId="{8DF4BBA9-61F3-46B9-BAF1-4CD105CE1DA4}" destId="{7613B327-1D2B-4727-BEE5-F82060A26A35}" srcOrd="3" destOrd="0" presId="urn:microsoft.com/office/officeart/2016/7/layout/BasicLinearProcessNumbered"/>
    <dgm:cxn modelId="{24BCCCB4-6728-4E68-8A5D-CAB10658B623}" type="presParOf" srcId="{ECC8E23E-0507-4A31-A5BA-86D1B354F7DC}" destId="{578A8903-AD87-4FCF-ADB1-0D9302AE5686}" srcOrd="3" destOrd="0" presId="urn:microsoft.com/office/officeart/2016/7/layout/BasicLinearProcessNumbered"/>
    <dgm:cxn modelId="{434BFED7-2735-40D9-AB0C-CBD71BADCF3A}" type="presParOf" srcId="{ECC8E23E-0507-4A31-A5BA-86D1B354F7DC}" destId="{C18C0B4A-D1F0-4892-B4E9-07C361D84989}" srcOrd="4" destOrd="0" presId="urn:microsoft.com/office/officeart/2016/7/layout/BasicLinearProcessNumbered"/>
    <dgm:cxn modelId="{6AA546FD-C1C0-4A27-B8E8-651C25743AC5}" type="presParOf" srcId="{C18C0B4A-D1F0-4892-B4E9-07C361D84989}" destId="{40AAEB8E-AA1A-4275-A14E-941CF403BE64}" srcOrd="0" destOrd="0" presId="urn:microsoft.com/office/officeart/2016/7/layout/BasicLinearProcessNumbered"/>
    <dgm:cxn modelId="{528D8709-6F03-4A18-A0E7-2F44D3E6FF2B}" type="presParOf" srcId="{C18C0B4A-D1F0-4892-B4E9-07C361D84989}" destId="{D57EA519-23F6-4489-9186-FB737DAFBAEB}" srcOrd="1" destOrd="0" presId="urn:microsoft.com/office/officeart/2016/7/layout/BasicLinearProcessNumbered"/>
    <dgm:cxn modelId="{477B7402-2BF3-4F28-8C3F-9D93B6123E65}" type="presParOf" srcId="{C18C0B4A-D1F0-4892-B4E9-07C361D84989}" destId="{7AA70915-979B-43D8-9C07-0B109B797989}" srcOrd="2" destOrd="0" presId="urn:microsoft.com/office/officeart/2016/7/layout/BasicLinearProcessNumbered"/>
    <dgm:cxn modelId="{9BFE5ADA-ED05-4F6C-AB53-4BB55A117911}" type="presParOf" srcId="{C18C0B4A-D1F0-4892-B4E9-07C361D84989}" destId="{163109DD-B613-4FB6-8E98-B835A5045D50}" srcOrd="3" destOrd="0" presId="urn:microsoft.com/office/officeart/2016/7/layout/BasicLinearProcessNumbered"/>
    <dgm:cxn modelId="{903E2204-C937-4332-ACB0-8FAA714CF775}" type="presParOf" srcId="{ECC8E23E-0507-4A31-A5BA-86D1B354F7DC}" destId="{D64A6F95-3E95-4564-B533-F88B2773A2A0}" srcOrd="5" destOrd="0" presId="urn:microsoft.com/office/officeart/2016/7/layout/BasicLinearProcessNumbered"/>
    <dgm:cxn modelId="{368AC9C1-D713-4A81-9281-85CC3048D1F9}" type="presParOf" srcId="{ECC8E23E-0507-4A31-A5BA-86D1B354F7DC}" destId="{C90F17F6-C84D-4780-98F8-F45C7B588126}" srcOrd="6" destOrd="0" presId="urn:microsoft.com/office/officeart/2016/7/layout/BasicLinearProcessNumbered"/>
    <dgm:cxn modelId="{29D0A5BE-1D17-4758-937D-816B90B4431A}" type="presParOf" srcId="{C90F17F6-C84D-4780-98F8-F45C7B588126}" destId="{64A9CFCC-00CA-408C-A4F9-C1A247DA35B0}" srcOrd="0" destOrd="0" presId="urn:microsoft.com/office/officeart/2016/7/layout/BasicLinearProcessNumbered"/>
    <dgm:cxn modelId="{E7B683D8-AB7B-41B3-9973-0BFC180BA967}" type="presParOf" srcId="{C90F17F6-C84D-4780-98F8-F45C7B588126}" destId="{94AFB74A-524E-4214-BE93-B3F2973A970D}" srcOrd="1" destOrd="0" presId="urn:microsoft.com/office/officeart/2016/7/layout/BasicLinearProcessNumbered"/>
    <dgm:cxn modelId="{99FFD34F-75C1-47E1-A9AC-B071C374D840}" type="presParOf" srcId="{C90F17F6-C84D-4780-98F8-F45C7B588126}" destId="{02B61CB1-5766-4F43-9A69-5871351420CB}" srcOrd="2" destOrd="0" presId="urn:microsoft.com/office/officeart/2016/7/layout/BasicLinearProcessNumbered"/>
    <dgm:cxn modelId="{2D9D20FF-B373-440A-A2DC-8A4A92BB85B2}" type="presParOf" srcId="{C90F17F6-C84D-4780-98F8-F45C7B588126}" destId="{2AB3DB6C-D3B6-4F5F-9813-10F0CB779AD4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6F23FA-8D94-4CD9-8C1B-E42F34BA4B1A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227B834-C6E7-41EC-9B9E-8EBC5F158566}">
      <dgm:prSet/>
      <dgm:spPr/>
      <dgm:t>
        <a:bodyPr/>
        <a:lstStyle/>
        <a:p>
          <a:r>
            <a:rPr lang="en-US"/>
            <a:t>Warning </a:t>
          </a:r>
        </a:p>
      </dgm:t>
    </dgm:pt>
    <dgm:pt modelId="{0B54E52D-E8DA-4A99-81BF-A06837510321}" type="parTrans" cxnId="{1220AEE4-F44E-4D8E-991E-15256C7934E9}">
      <dgm:prSet/>
      <dgm:spPr/>
      <dgm:t>
        <a:bodyPr/>
        <a:lstStyle/>
        <a:p>
          <a:endParaRPr lang="en-US"/>
        </a:p>
      </dgm:t>
    </dgm:pt>
    <dgm:pt modelId="{23B4B6F1-E52A-454B-A0BE-5659D3B4D3B8}" type="sibTrans" cxnId="{1220AEE4-F44E-4D8E-991E-15256C7934E9}">
      <dgm:prSet/>
      <dgm:spPr/>
      <dgm:t>
        <a:bodyPr/>
        <a:lstStyle/>
        <a:p>
          <a:endParaRPr lang="en-US"/>
        </a:p>
      </dgm:t>
    </dgm:pt>
    <dgm:pt modelId="{A6AFD881-A54D-431E-AC86-54146427C2ED}">
      <dgm:prSet/>
      <dgm:spPr/>
      <dgm:t>
        <a:bodyPr/>
        <a:lstStyle/>
        <a:p>
          <a:r>
            <a:rPr lang="en-US" dirty="0"/>
            <a:t>Examples: Using AI to write a discussion post worth very few points, inappropriate collaboration on an attendance quiz worth very few points</a:t>
          </a:r>
        </a:p>
      </dgm:t>
    </dgm:pt>
    <dgm:pt modelId="{283FC22F-F8E2-4345-AB0F-EE9732413B06}" type="parTrans" cxnId="{105F1BB1-BF68-41A1-BC1F-2BA805835C2C}">
      <dgm:prSet/>
      <dgm:spPr/>
      <dgm:t>
        <a:bodyPr/>
        <a:lstStyle/>
        <a:p>
          <a:endParaRPr lang="en-US"/>
        </a:p>
      </dgm:t>
    </dgm:pt>
    <dgm:pt modelId="{C1D2C863-F69F-4FE1-9184-0C5903C55050}" type="sibTrans" cxnId="{105F1BB1-BF68-41A1-BC1F-2BA805835C2C}">
      <dgm:prSet/>
      <dgm:spPr/>
      <dgm:t>
        <a:bodyPr/>
        <a:lstStyle/>
        <a:p>
          <a:endParaRPr lang="en-US"/>
        </a:p>
      </dgm:t>
    </dgm:pt>
    <dgm:pt modelId="{2BF3EF5E-1C27-4968-9967-075684F54F1E}">
      <dgm:prSet/>
      <dgm:spPr/>
      <dgm:t>
        <a:bodyPr/>
        <a:lstStyle/>
        <a:p>
          <a:r>
            <a:rPr lang="en-US"/>
            <a:t>Sanctions: Conversation with faculty, warning </a:t>
          </a:r>
        </a:p>
      </dgm:t>
    </dgm:pt>
    <dgm:pt modelId="{DD4D7410-D10D-4189-B875-F956F116F252}" type="parTrans" cxnId="{3FD8FB16-C14D-4290-9291-EB0ABCDB7F1D}">
      <dgm:prSet/>
      <dgm:spPr/>
      <dgm:t>
        <a:bodyPr/>
        <a:lstStyle/>
        <a:p>
          <a:endParaRPr lang="en-US"/>
        </a:p>
      </dgm:t>
    </dgm:pt>
    <dgm:pt modelId="{E4C60E5D-7139-4E2C-95AB-2D7C2AB77DC6}" type="sibTrans" cxnId="{3FD8FB16-C14D-4290-9291-EB0ABCDB7F1D}">
      <dgm:prSet/>
      <dgm:spPr/>
      <dgm:t>
        <a:bodyPr/>
        <a:lstStyle/>
        <a:p>
          <a:endParaRPr lang="en-US"/>
        </a:p>
      </dgm:t>
    </dgm:pt>
    <dgm:pt modelId="{54090A18-D349-49AA-A4B2-11A988FBAADB}">
      <dgm:prSet/>
      <dgm:spPr/>
      <dgm:t>
        <a:bodyPr/>
        <a:lstStyle/>
        <a:p>
          <a:r>
            <a:rPr lang="en-US"/>
            <a:t>Level 1 </a:t>
          </a:r>
        </a:p>
      </dgm:t>
    </dgm:pt>
    <dgm:pt modelId="{AFB90C28-A7A3-4C82-A3C0-0E03E81828B7}" type="parTrans" cxnId="{F3189615-B5E9-4245-B56C-60BA339134FB}">
      <dgm:prSet/>
      <dgm:spPr/>
      <dgm:t>
        <a:bodyPr/>
        <a:lstStyle/>
        <a:p>
          <a:endParaRPr lang="en-US"/>
        </a:p>
      </dgm:t>
    </dgm:pt>
    <dgm:pt modelId="{68880324-533D-427F-B4B0-BE74F7253B50}" type="sibTrans" cxnId="{F3189615-B5E9-4245-B56C-60BA339134FB}">
      <dgm:prSet/>
      <dgm:spPr/>
      <dgm:t>
        <a:bodyPr/>
        <a:lstStyle/>
        <a:p>
          <a:endParaRPr lang="en-US"/>
        </a:p>
      </dgm:t>
    </dgm:pt>
    <dgm:pt modelId="{815BB9B8-EA1F-42DB-A64F-C72206FBC328}">
      <dgm:prSet/>
      <dgm:spPr/>
      <dgm:t>
        <a:bodyPr/>
        <a:lstStyle/>
        <a:p>
          <a:r>
            <a:rPr lang="en-US"/>
            <a:t>Examples: Plagiarism or inappropriate collaboration on a small portion of an assignment </a:t>
          </a:r>
        </a:p>
      </dgm:t>
    </dgm:pt>
    <dgm:pt modelId="{12B39708-1C56-4AFB-8D32-AF4FB2DF75A3}" type="parTrans" cxnId="{1CFEAB0F-9DAB-4608-B26C-C3DAA9ECDF10}">
      <dgm:prSet/>
      <dgm:spPr/>
      <dgm:t>
        <a:bodyPr/>
        <a:lstStyle/>
        <a:p>
          <a:endParaRPr lang="en-US"/>
        </a:p>
      </dgm:t>
    </dgm:pt>
    <dgm:pt modelId="{AF305CF2-8D1E-4BB4-B361-D38C8E90156B}" type="sibTrans" cxnId="{1CFEAB0F-9DAB-4608-B26C-C3DAA9ECDF10}">
      <dgm:prSet/>
      <dgm:spPr/>
      <dgm:t>
        <a:bodyPr/>
        <a:lstStyle/>
        <a:p>
          <a:endParaRPr lang="en-US"/>
        </a:p>
      </dgm:t>
    </dgm:pt>
    <dgm:pt modelId="{93C84BFB-037F-4AB1-98AB-48B7F60684B1}">
      <dgm:prSet/>
      <dgm:spPr/>
      <dgm:t>
        <a:bodyPr/>
        <a:lstStyle/>
        <a:p>
          <a:r>
            <a:rPr lang="en-US"/>
            <a:t>Sanctions: Letter of reprimand, seminar, grade sanction </a:t>
          </a:r>
        </a:p>
      </dgm:t>
    </dgm:pt>
    <dgm:pt modelId="{B8AA3BE9-8E30-483F-984C-5AC332F85A19}" type="parTrans" cxnId="{81487715-D116-40F5-9ACA-08B01485306A}">
      <dgm:prSet/>
      <dgm:spPr/>
      <dgm:t>
        <a:bodyPr/>
        <a:lstStyle/>
        <a:p>
          <a:endParaRPr lang="en-US"/>
        </a:p>
      </dgm:t>
    </dgm:pt>
    <dgm:pt modelId="{C69CE807-E83F-411A-AD02-6CC42244851F}" type="sibTrans" cxnId="{81487715-D116-40F5-9ACA-08B01485306A}">
      <dgm:prSet/>
      <dgm:spPr/>
      <dgm:t>
        <a:bodyPr/>
        <a:lstStyle/>
        <a:p>
          <a:endParaRPr lang="en-US"/>
        </a:p>
      </dgm:t>
    </dgm:pt>
    <dgm:pt modelId="{D6673309-7A1C-434A-84C7-B95558DFABD5}">
      <dgm:prSet/>
      <dgm:spPr/>
      <dgm:t>
        <a:bodyPr/>
        <a:lstStyle/>
        <a:p>
          <a:r>
            <a:rPr lang="en-US"/>
            <a:t>Level 2 </a:t>
          </a:r>
        </a:p>
      </dgm:t>
    </dgm:pt>
    <dgm:pt modelId="{F01A4589-D4E6-4FE3-8366-4C1780E82850}" type="parTrans" cxnId="{FE46F001-6F0E-4A56-B4DB-9BAE841C1025}">
      <dgm:prSet/>
      <dgm:spPr/>
      <dgm:t>
        <a:bodyPr/>
        <a:lstStyle/>
        <a:p>
          <a:endParaRPr lang="en-US"/>
        </a:p>
      </dgm:t>
    </dgm:pt>
    <dgm:pt modelId="{08150D67-57F3-4173-AC81-5B6651D73A94}" type="sibTrans" cxnId="{FE46F001-6F0E-4A56-B4DB-9BAE841C1025}">
      <dgm:prSet/>
      <dgm:spPr/>
      <dgm:t>
        <a:bodyPr/>
        <a:lstStyle/>
        <a:p>
          <a:endParaRPr lang="en-US"/>
        </a:p>
      </dgm:t>
    </dgm:pt>
    <dgm:pt modelId="{0617FB66-78FA-4B40-ABC6-3C931E5D80AF}">
      <dgm:prSet/>
      <dgm:spPr/>
      <dgm:t>
        <a:bodyPr/>
        <a:lstStyle/>
        <a:p>
          <a:r>
            <a:rPr lang="en-US"/>
            <a:t>Examples: Plagiarism of a large part of an assignment, signing another student into class, unauthorized aids during an exam</a:t>
          </a:r>
        </a:p>
      </dgm:t>
    </dgm:pt>
    <dgm:pt modelId="{47E7D0E6-E0D2-4770-9D70-4C2F41B88E5E}" type="parTrans" cxnId="{9E04BED8-7835-4DCA-942C-5A138F81772A}">
      <dgm:prSet/>
      <dgm:spPr/>
      <dgm:t>
        <a:bodyPr/>
        <a:lstStyle/>
        <a:p>
          <a:endParaRPr lang="en-US"/>
        </a:p>
      </dgm:t>
    </dgm:pt>
    <dgm:pt modelId="{0CED7BA8-C4DA-452A-86D5-4293DC81B5F5}" type="sibTrans" cxnId="{9E04BED8-7835-4DCA-942C-5A138F81772A}">
      <dgm:prSet/>
      <dgm:spPr/>
      <dgm:t>
        <a:bodyPr/>
        <a:lstStyle/>
        <a:p>
          <a:endParaRPr lang="en-US"/>
        </a:p>
      </dgm:t>
    </dgm:pt>
    <dgm:pt modelId="{89A34B4E-CC30-448E-8C10-6FBFA67E0243}">
      <dgm:prSet/>
      <dgm:spPr/>
      <dgm:t>
        <a:bodyPr/>
        <a:lstStyle/>
        <a:p>
          <a:r>
            <a:rPr lang="en-US"/>
            <a:t>Sanctions: Probation, seminar, grade sanction </a:t>
          </a:r>
        </a:p>
      </dgm:t>
    </dgm:pt>
    <dgm:pt modelId="{82B769D6-713F-4532-B913-B06C6334A34B}" type="parTrans" cxnId="{350E5C6C-D4F6-4E03-B42B-54D0BABCCB95}">
      <dgm:prSet/>
      <dgm:spPr/>
      <dgm:t>
        <a:bodyPr/>
        <a:lstStyle/>
        <a:p>
          <a:endParaRPr lang="en-US"/>
        </a:p>
      </dgm:t>
    </dgm:pt>
    <dgm:pt modelId="{440AAE69-3B1E-4F31-AACD-50D40277F2F8}" type="sibTrans" cxnId="{350E5C6C-D4F6-4E03-B42B-54D0BABCCB95}">
      <dgm:prSet/>
      <dgm:spPr/>
      <dgm:t>
        <a:bodyPr/>
        <a:lstStyle/>
        <a:p>
          <a:endParaRPr lang="en-US"/>
        </a:p>
      </dgm:t>
    </dgm:pt>
    <dgm:pt modelId="{BF4D37A5-1984-45F6-B3AD-FD21798814B6}">
      <dgm:prSet/>
      <dgm:spPr/>
      <dgm:t>
        <a:bodyPr/>
        <a:lstStyle/>
        <a:p>
          <a:r>
            <a:rPr lang="en-US"/>
            <a:t>Level 3 </a:t>
          </a:r>
        </a:p>
      </dgm:t>
    </dgm:pt>
    <dgm:pt modelId="{1C5C6227-3F6D-46E2-B5AE-B02C9E0A6E2B}" type="parTrans" cxnId="{742863D9-0042-40FC-825D-A1C0D6D27A5B}">
      <dgm:prSet/>
      <dgm:spPr/>
      <dgm:t>
        <a:bodyPr/>
        <a:lstStyle/>
        <a:p>
          <a:endParaRPr lang="en-US"/>
        </a:p>
      </dgm:t>
    </dgm:pt>
    <dgm:pt modelId="{6F9615A3-225A-4599-BAC6-CEA6DE1A77E7}" type="sibTrans" cxnId="{742863D9-0042-40FC-825D-A1C0D6D27A5B}">
      <dgm:prSet/>
      <dgm:spPr/>
      <dgm:t>
        <a:bodyPr/>
        <a:lstStyle/>
        <a:p>
          <a:endParaRPr lang="en-US"/>
        </a:p>
      </dgm:t>
    </dgm:pt>
    <dgm:pt modelId="{FC84B50E-41DA-47C9-B8DA-EBE51BCD7ACB}">
      <dgm:prSet/>
      <dgm:spPr/>
      <dgm:t>
        <a:bodyPr/>
        <a:lstStyle/>
        <a:p>
          <a:r>
            <a:rPr lang="en-US"/>
            <a:t>Examples: Purchasing a paper or homework answers, repeat violations, altering or forging academic documents </a:t>
          </a:r>
        </a:p>
      </dgm:t>
    </dgm:pt>
    <dgm:pt modelId="{9C93FE0B-ED31-46CA-B66E-686EC0C3690B}" type="parTrans" cxnId="{F2C340A6-80AA-4AA7-BA9D-3299A9910449}">
      <dgm:prSet/>
      <dgm:spPr/>
      <dgm:t>
        <a:bodyPr/>
        <a:lstStyle/>
        <a:p>
          <a:endParaRPr lang="en-US"/>
        </a:p>
      </dgm:t>
    </dgm:pt>
    <dgm:pt modelId="{4270813D-7E30-4557-B007-FDD7DF53BD2B}" type="sibTrans" cxnId="{F2C340A6-80AA-4AA7-BA9D-3299A9910449}">
      <dgm:prSet/>
      <dgm:spPr/>
      <dgm:t>
        <a:bodyPr/>
        <a:lstStyle/>
        <a:p>
          <a:endParaRPr lang="en-US"/>
        </a:p>
      </dgm:t>
    </dgm:pt>
    <dgm:pt modelId="{1C360DFB-F674-42C6-881E-722F2574F83F}">
      <dgm:prSet/>
      <dgm:spPr/>
      <dgm:t>
        <a:bodyPr/>
        <a:lstStyle/>
        <a:p>
          <a:r>
            <a:rPr lang="en-US"/>
            <a:t>Sanctions: Suspension or expulsion, seminar, grade sanction </a:t>
          </a:r>
        </a:p>
      </dgm:t>
    </dgm:pt>
    <dgm:pt modelId="{06559754-98BB-47D9-B30B-9051BFD1A1B4}" type="parTrans" cxnId="{5077AD0C-13D9-4FCE-891C-65A6C5D96490}">
      <dgm:prSet/>
      <dgm:spPr/>
      <dgm:t>
        <a:bodyPr/>
        <a:lstStyle/>
        <a:p>
          <a:endParaRPr lang="en-US"/>
        </a:p>
      </dgm:t>
    </dgm:pt>
    <dgm:pt modelId="{BB10D3E6-1505-4B0A-B874-DA4C9DC0EDF3}" type="sibTrans" cxnId="{5077AD0C-13D9-4FCE-891C-65A6C5D96490}">
      <dgm:prSet/>
      <dgm:spPr/>
      <dgm:t>
        <a:bodyPr/>
        <a:lstStyle/>
        <a:p>
          <a:endParaRPr lang="en-US"/>
        </a:p>
      </dgm:t>
    </dgm:pt>
    <dgm:pt modelId="{127DCF13-CB70-49C9-AC45-0A5ED3F9BA47}" type="pres">
      <dgm:prSet presAssocID="{996F23FA-8D94-4CD9-8C1B-E42F34BA4B1A}" presName="linear" presStyleCnt="0">
        <dgm:presLayoutVars>
          <dgm:dir/>
          <dgm:animLvl val="lvl"/>
          <dgm:resizeHandles val="exact"/>
        </dgm:presLayoutVars>
      </dgm:prSet>
      <dgm:spPr/>
    </dgm:pt>
    <dgm:pt modelId="{2A83855C-40C0-4CEC-9BC9-6AEDD3E7448B}" type="pres">
      <dgm:prSet presAssocID="{4227B834-C6E7-41EC-9B9E-8EBC5F158566}" presName="parentLin" presStyleCnt="0"/>
      <dgm:spPr/>
    </dgm:pt>
    <dgm:pt modelId="{4E7A669A-0ADD-49A1-8161-1A58AB293BA1}" type="pres">
      <dgm:prSet presAssocID="{4227B834-C6E7-41EC-9B9E-8EBC5F158566}" presName="parentLeftMargin" presStyleLbl="node1" presStyleIdx="0" presStyleCnt="4"/>
      <dgm:spPr/>
    </dgm:pt>
    <dgm:pt modelId="{54522212-C2C7-4FA0-A7F8-430026DF4167}" type="pres">
      <dgm:prSet presAssocID="{4227B834-C6E7-41EC-9B9E-8EBC5F15856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DEA6A5D-5F12-49DC-A1D6-52729E82CE8F}" type="pres">
      <dgm:prSet presAssocID="{4227B834-C6E7-41EC-9B9E-8EBC5F158566}" presName="negativeSpace" presStyleCnt="0"/>
      <dgm:spPr/>
    </dgm:pt>
    <dgm:pt modelId="{33BD5020-D7F6-4687-8034-4C67CAB2BF56}" type="pres">
      <dgm:prSet presAssocID="{4227B834-C6E7-41EC-9B9E-8EBC5F158566}" presName="childText" presStyleLbl="conFgAcc1" presStyleIdx="0" presStyleCnt="4">
        <dgm:presLayoutVars>
          <dgm:bulletEnabled val="1"/>
        </dgm:presLayoutVars>
      </dgm:prSet>
      <dgm:spPr/>
    </dgm:pt>
    <dgm:pt modelId="{C0D12876-CCB0-4A39-9E42-FD3A402BED54}" type="pres">
      <dgm:prSet presAssocID="{23B4B6F1-E52A-454B-A0BE-5659D3B4D3B8}" presName="spaceBetweenRectangles" presStyleCnt="0"/>
      <dgm:spPr/>
    </dgm:pt>
    <dgm:pt modelId="{399729AA-AA0F-40DC-AF4B-12329ED5FAA8}" type="pres">
      <dgm:prSet presAssocID="{54090A18-D349-49AA-A4B2-11A988FBAADB}" presName="parentLin" presStyleCnt="0"/>
      <dgm:spPr/>
    </dgm:pt>
    <dgm:pt modelId="{B099EE81-0B97-4DF3-9AF7-62D73E0E5E4F}" type="pres">
      <dgm:prSet presAssocID="{54090A18-D349-49AA-A4B2-11A988FBAADB}" presName="parentLeftMargin" presStyleLbl="node1" presStyleIdx="0" presStyleCnt="4"/>
      <dgm:spPr/>
    </dgm:pt>
    <dgm:pt modelId="{079F444C-F368-4022-B1E5-8A674033C2B5}" type="pres">
      <dgm:prSet presAssocID="{54090A18-D349-49AA-A4B2-11A988FBAAD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AFACAE0-7BB6-49D8-913D-D3A361733404}" type="pres">
      <dgm:prSet presAssocID="{54090A18-D349-49AA-A4B2-11A988FBAADB}" presName="negativeSpace" presStyleCnt="0"/>
      <dgm:spPr/>
    </dgm:pt>
    <dgm:pt modelId="{F3A319C3-C146-406B-8BE1-0A930B0920CD}" type="pres">
      <dgm:prSet presAssocID="{54090A18-D349-49AA-A4B2-11A988FBAADB}" presName="childText" presStyleLbl="conFgAcc1" presStyleIdx="1" presStyleCnt="4">
        <dgm:presLayoutVars>
          <dgm:bulletEnabled val="1"/>
        </dgm:presLayoutVars>
      </dgm:prSet>
      <dgm:spPr/>
    </dgm:pt>
    <dgm:pt modelId="{38B2C5DD-9F9D-4F38-A85F-5DF3903D71EC}" type="pres">
      <dgm:prSet presAssocID="{68880324-533D-427F-B4B0-BE74F7253B50}" presName="spaceBetweenRectangles" presStyleCnt="0"/>
      <dgm:spPr/>
    </dgm:pt>
    <dgm:pt modelId="{3802E9CF-3C88-40B2-A07A-84AED672EF13}" type="pres">
      <dgm:prSet presAssocID="{D6673309-7A1C-434A-84C7-B95558DFABD5}" presName="parentLin" presStyleCnt="0"/>
      <dgm:spPr/>
    </dgm:pt>
    <dgm:pt modelId="{1C12C018-B467-42AE-A35E-FAEDC3172877}" type="pres">
      <dgm:prSet presAssocID="{D6673309-7A1C-434A-84C7-B95558DFABD5}" presName="parentLeftMargin" presStyleLbl="node1" presStyleIdx="1" presStyleCnt="4"/>
      <dgm:spPr/>
    </dgm:pt>
    <dgm:pt modelId="{FC055016-4CEB-48AE-A9B6-E793F611A34A}" type="pres">
      <dgm:prSet presAssocID="{D6673309-7A1C-434A-84C7-B95558DFABD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0BBB77C-BF7B-48EB-83C8-0D1B5667DC32}" type="pres">
      <dgm:prSet presAssocID="{D6673309-7A1C-434A-84C7-B95558DFABD5}" presName="negativeSpace" presStyleCnt="0"/>
      <dgm:spPr/>
    </dgm:pt>
    <dgm:pt modelId="{0B7CB71E-009F-483A-8499-FEEFA41C2B6E}" type="pres">
      <dgm:prSet presAssocID="{D6673309-7A1C-434A-84C7-B95558DFABD5}" presName="childText" presStyleLbl="conFgAcc1" presStyleIdx="2" presStyleCnt="4">
        <dgm:presLayoutVars>
          <dgm:bulletEnabled val="1"/>
        </dgm:presLayoutVars>
      </dgm:prSet>
      <dgm:spPr/>
    </dgm:pt>
    <dgm:pt modelId="{DD08B1BE-9107-4450-B5B5-84D724F8F334}" type="pres">
      <dgm:prSet presAssocID="{08150D67-57F3-4173-AC81-5B6651D73A94}" presName="spaceBetweenRectangles" presStyleCnt="0"/>
      <dgm:spPr/>
    </dgm:pt>
    <dgm:pt modelId="{D17235D7-2386-4860-93C0-A44098C453D3}" type="pres">
      <dgm:prSet presAssocID="{BF4D37A5-1984-45F6-B3AD-FD21798814B6}" presName="parentLin" presStyleCnt="0"/>
      <dgm:spPr/>
    </dgm:pt>
    <dgm:pt modelId="{42001AAA-397B-4878-820A-0D8A2E7EC129}" type="pres">
      <dgm:prSet presAssocID="{BF4D37A5-1984-45F6-B3AD-FD21798814B6}" presName="parentLeftMargin" presStyleLbl="node1" presStyleIdx="2" presStyleCnt="4"/>
      <dgm:spPr/>
    </dgm:pt>
    <dgm:pt modelId="{7A5D864D-5CAF-4BC7-B12C-873678DF53E3}" type="pres">
      <dgm:prSet presAssocID="{BF4D37A5-1984-45F6-B3AD-FD21798814B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A1CB63-9091-4FC8-B8B8-730804755A7B}" type="pres">
      <dgm:prSet presAssocID="{BF4D37A5-1984-45F6-B3AD-FD21798814B6}" presName="negativeSpace" presStyleCnt="0"/>
      <dgm:spPr/>
    </dgm:pt>
    <dgm:pt modelId="{79767652-B593-4D12-A5F1-EFF6ED557D03}" type="pres">
      <dgm:prSet presAssocID="{BF4D37A5-1984-45F6-B3AD-FD21798814B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E46F001-6F0E-4A56-B4DB-9BAE841C1025}" srcId="{996F23FA-8D94-4CD9-8C1B-E42F34BA4B1A}" destId="{D6673309-7A1C-434A-84C7-B95558DFABD5}" srcOrd="2" destOrd="0" parTransId="{F01A4589-D4E6-4FE3-8366-4C1780E82850}" sibTransId="{08150D67-57F3-4173-AC81-5B6651D73A94}"/>
    <dgm:cxn modelId="{C8B7F603-CD5D-4BFA-9F90-31E19B74784E}" type="presOf" srcId="{996F23FA-8D94-4CD9-8C1B-E42F34BA4B1A}" destId="{127DCF13-CB70-49C9-AC45-0A5ED3F9BA47}" srcOrd="0" destOrd="0" presId="urn:microsoft.com/office/officeart/2005/8/layout/list1"/>
    <dgm:cxn modelId="{5077AD0C-13D9-4FCE-891C-65A6C5D96490}" srcId="{BF4D37A5-1984-45F6-B3AD-FD21798814B6}" destId="{1C360DFB-F674-42C6-881E-722F2574F83F}" srcOrd="1" destOrd="0" parTransId="{06559754-98BB-47D9-B30B-9051BFD1A1B4}" sibTransId="{BB10D3E6-1505-4B0A-B874-DA4C9DC0EDF3}"/>
    <dgm:cxn modelId="{1CFEAB0F-9DAB-4608-B26C-C3DAA9ECDF10}" srcId="{54090A18-D349-49AA-A4B2-11A988FBAADB}" destId="{815BB9B8-EA1F-42DB-A64F-C72206FBC328}" srcOrd="0" destOrd="0" parTransId="{12B39708-1C56-4AFB-8D32-AF4FB2DF75A3}" sibTransId="{AF305CF2-8D1E-4BB4-B361-D38C8E90156B}"/>
    <dgm:cxn modelId="{81487715-D116-40F5-9ACA-08B01485306A}" srcId="{54090A18-D349-49AA-A4B2-11A988FBAADB}" destId="{93C84BFB-037F-4AB1-98AB-48B7F60684B1}" srcOrd="1" destOrd="0" parTransId="{B8AA3BE9-8E30-483F-984C-5AC332F85A19}" sibTransId="{C69CE807-E83F-411A-AD02-6CC42244851F}"/>
    <dgm:cxn modelId="{F3189615-B5E9-4245-B56C-60BA339134FB}" srcId="{996F23FA-8D94-4CD9-8C1B-E42F34BA4B1A}" destId="{54090A18-D349-49AA-A4B2-11A988FBAADB}" srcOrd="1" destOrd="0" parTransId="{AFB90C28-A7A3-4C82-A3C0-0E03E81828B7}" sibTransId="{68880324-533D-427F-B4B0-BE74F7253B50}"/>
    <dgm:cxn modelId="{3FD8FB16-C14D-4290-9291-EB0ABCDB7F1D}" srcId="{4227B834-C6E7-41EC-9B9E-8EBC5F158566}" destId="{2BF3EF5E-1C27-4968-9967-075684F54F1E}" srcOrd="1" destOrd="0" parTransId="{DD4D7410-D10D-4189-B875-F956F116F252}" sibTransId="{E4C60E5D-7139-4E2C-95AB-2D7C2AB77DC6}"/>
    <dgm:cxn modelId="{9D45C332-C481-4250-A034-EF3DFD48F931}" type="presOf" srcId="{FC84B50E-41DA-47C9-B8DA-EBE51BCD7ACB}" destId="{79767652-B593-4D12-A5F1-EFF6ED557D03}" srcOrd="0" destOrd="0" presId="urn:microsoft.com/office/officeart/2005/8/layout/list1"/>
    <dgm:cxn modelId="{6349563B-9B20-4E19-909D-7E213146563E}" type="presOf" srcId="{A6AFD881-A54D-431E-AC86-54146427C2ED}" destId="{33BD5020-D7F6-4687-8034-4C67CAB2BF56}" srcOrd="0" destOrd="0" presId="urn:microsoft.com/office/officeart/2005/8/layout/list1"/>
    <dgm:cxn modelId="{FBA32E46-6860-407B-9F9B-01FBAEE702DE}" type="presOf" srcId="{2BF3EF5E-1C27-4968-9967-075684F54F1E}" destId="{33BD5020-D7F6-4687-8034-4C67CAB2BF56}" srcOrd="0" destOrd="1" presId="urn:microsoft.com/office/officeart/2005/8/layout/list1"/>
    <dgm:cxn modelId="{3F2BB068-C2B1-487D-BC0F-7A6937607EC8}" type="presOf" srcId="{4227B834-C6E7-41EC-9B9E-8EBC5F158566}" destId="{4E7A669A-0ADD-49A1-8161-1A58AB293BA1}" srcOrd="0" destOrd="0" presId="urn:microsoft.com/office/officeart/2005/8/layout/list1"/>
    <dgm:cxn modelId="{350E5C6C-D4F6-4E03-B42B-54D0BABCCB95}" srcId="{D6673309-7A1C-434A-84C7-B95558DFABD5}" destId="{89A34B4E-CC30-448E-8C10-6FBFA67E0243}" srcOrd="1" destOrd="0" parTransId="{82B769D6-713F-4532-B913-B06C6334A34B}" sibTransId="{440AAE69-3B1E-4F31-AACD-50D40277F2F8}"/>
    <dgm:cxn modelId="{59208175-A82A-406C-9865-1865DA008D12}" type="presOf" srcId="{0617FB66-78FA-4B40-ABC6-3C931E5D80AF}" destId="{0B7CB71E-009F-483A-8499-FEEFA41C2B6E}" srcOrd="0" destOrd="0" presId="urn:microsoft.com/office/officeart/2005/8/layout/list1"/>
    <dgm:cxn modelId="{2A49C97D-923B-42F9-A635-73E8B7B44050}" type="presOf" srcId="{54090A18-D349-49AA-A4B2-11A988FBAADB}" destId="{079F444C-F368-4022-B1E5-8A674033C2B5}" srcOrd="1" destOrd="0" presId="urn:microsoft.com/office/officeart/2005/8/layout/list1"/>
    <dgm:cxn modelId="{FF959181-A168-42C9-BC6E-48D5C1C6A7F1}" type="presOf" srcId="{BF4D37A5-1984-45F6-B3AD-FD21798814B6}" destId="{7A5D864D-5CAF-4BC7-B12C-873678DF53E3}" srcOrd="1" destOrd="0" presId="urn:microsoft.com/office/officeart/2005/8/layout/list1"/>
    <dgm:cxn modelId="{56CD9981-8861-4B91-B9C5-605EC61B1BF6}" type="presOf" srcId="{D6673309-7A1C-434A-84C7-B95558DFABD5}" destId="{FC055016-4CEB-48AE-A9B6-E793F611A34A}" srcOrd="1" destOrd="0" presId="urn:microsoft.com/office/officeart/2005/8/layout/list1"/>
    <dgm:cxn modelId="{86555A83-67D4-4870-BFC3-75671749FD18}" type="presOf" srcId="{815BB9B8-EA1F-42DB-A64F-C72206FBC328}" destId="{F3A319C3-C146-406B-8BE1-0A930B0920CD}" srcOrd="0" destOrd="0" presId="urn:microsoft.com/office/officeart/2005/8/layout/list1"/>
    <dgm:cxn modelId="{2398B685-541B-43D1-8E15-8EE18726081F}" type="presOf" srcId="{89A34B4E-CC30-448E-8C10-6FBFA67E0243}" destId="{0B7CB71E-009F-483A-8499-FEEFA41C2B6E}" srcOrd="0" destOrd="1" presId="urn:microsoft.com/office/officeart/2005/8/layout/list1"/>
    <dgm:cxn modelId="{1366C694-82EB-4BC3-811B-797AE2FB4859}" type="presOf" srcId="{1C360DFB-F674-42C6-881E-722F2574F83F}" destId="{79767652-B593-4D12-A5F1-EFF6ED557D03}" srcOrd="0" destOrd="1" presId="urn:microsoft.com/office/officeart/2005/8/layout/list1"/>
    <dgm:cxn modelId="{D089C395-2C8D-4BD7-8E60-F070EC0F0768}" type="presOf" srcId="{4227B834-C6E7-41EC-9B9E-8EBC5F158566}" destId="{54522212-C2C7-4FA0-A7F8-430026DF4167}" srcOrd="1" destOrd="0" presId="urn:microsoft.com/office/officeart/2005/8/layout/list1"/>
    <dgm:cxn modelId="{F2C340A6-80AA-4AA7-BA9D-3299A9910449}" srcId="{BF4D37A5-1984-45F6-B3AD-FD21798814B6}" destId="{FC84B50E-41DA-47C9-B8DA-EBE51BCD7ACB}" srcOrd="0" destOrd="0" parTransId="{9C93FE0B-ED31-46CA-B66E-686EC0C3690B}" sibTransId="{4270813D-7E30-4557-B007-FDD7DF53BD2B}"/>
    <dgm:cxn modelId="{A9616EA7-2C90-42F3-AA32-3BC04CECCC89}" type="presOf" srcId="{BF4D37A5-1984-45F6-B3AD-FD21798814B6}" destId="{42001AAA-397B-4878-820A-0D8A2E7EC129}" srcOrd="0" destOrd="0" presId="urn:microsoft.com/office/officeart/2005/8/layout/list1"/>
    <dgm:cxn modelId="{995782A7-DE82-4355-80CE-7C2EDB4ECE9B}" type="presOf" srcId="{93C84BFB-037F-4AB1-98AB-48B7F60684B1}" destId="{F3A319C3-C146-406B-8BE1-0A930B0920CD}" srcOrd="0" destOrd="1" presId="urn:microsoft.com/office/officeart/2005/8/layout/list1"/>
    <dgm:cxn modelId="{57F65BA8-E87D-4389-ADE2-288051A52887}" type="presOf" srcId="{54090A18-D349-49AA-A4B2-11A988FBAADB}" destId="{B099EE81-0B97-4DF3-9AF7-62D73E0E5E4F}" srcOrd="0" destOrd="0" presId="urn:microsoft.com/office/officeart/2005/8/layout/list1"/>
    <dgm:cxn modelId="{105F1BB1-BF68-41A1-BC1F-2BA805835C2C}" srcId="{4227B834-C6E7-41EC-9B9E-8EBC5F158566}" destId="{A6AFD881-A54D-431E-AC86-54146427C2ED}" srcOrd="0" destOrd="0" parTransId="{283FC22F-F8E2-4345-AB0F-EE9732413B06}" sibTransId="{C1D2C863-F69F-4FE1-9184-0C5903C55050}"/>
    <dgm:cxn modelId="{9E04BED8-7835-4DCA-942C-5A138F81772A}" srcId="{D6673309-7A1C-434A-84C7-B95558DFABD5}" destId="{0617FB66-78FA-4B40-ABC6-3C931E5D80AF}" srcOrd="0" destOrd="0" parTransId="{47E7D0E6-E0D2-4770-9D70-4C2F41B88E5E}" sibTransId="{0CED7BA8-C4DA-452A-86D5-4293DC81B5F5}"/>
    <dgm:cxn modelId="{742863D9-0042-40FC-825D-A1C0D6D27A5B}" srcId="{996F23FA-8D94-4CD9-8C1B-E42F34BA4B1A}" destId="{BF4D37A5-1984-45F6-B3AD-FD21798814B6}" srcOrd="3" destOrd="0" parTransId="{1C5C6227-3F6D-46E2-B5AE-B02C9E0A6E2B}" sibTransId="{6F9615A3-225A-4599-BAC6-CEA6DE1A77E7}"/>
    <dgm:cxn modelId="{1220AEE4-F44E-4D8E-991E-15256C7934E9}" srcId="{996F23FA-8D94-4CD9-8C1B-E42F34BA4B1A}" destId="{4227B834-C6E7-41EC-9B9E-8EBC5F158566}" srcOrd="0" destOrd="0" parTransId="{0B54E52D-E8DA-4A99-81BF-A06837510321}" sibTransId="{23B4B6F1-E52A-454B-A0BE-5659D3B4D3B8}"/>
    <dgm:cxn modelId="{AA3D49F6-794F-45A2-9B00-04B6A508101F}" type="presOf" srcId="{D6673309-7A1C-434A-84C7-B95558DFABD5}" destId="{1C12C018-B467-42AE-A35E-FAEDC3172877}" srcOrd="0" destOrd="0" presId="urn:microsoft.com/office/officeart/2005/8/layout/list1"/>
    <dgm:cxn modelId="{975E278E-D78A-4471-A0E7-93D418C9E3D4}" type="presParOf" srcId="{127DCF13-CB70-49C9-AC45-0A5ED3F9BA47}" destId="{2A83855C-40C0-4CEC-9BC9-6AEDD3E7448B}" srcOrd="0" destOrd="0" presId="urn:microsoft.com/office/officeart/2005/8/layout/list1"/>
    <dgm:cxn modelId="{325A43A5-B5A7-434F-BEA1-B4059E664C26}" type="presParOf" srcId="{2A83855C-40C0-4CEC-9BC9-6AEDD3E7448B}" destId="{4E7A669A-0ADD-49A1-8161-1A58AB293BA1}" srcOrd="0" destOrd="0" presId="urn:microsoft.com/office/officeart/2005/8/layout/list1"/>
    <dgm:cxn modelId="{969087DE-B98D-456D-BE6D-7132B8561852}" type="presParOf" srcId="{2A83855C-40C0-4CEC-9BC9-6AEDD3E7448B}" destId="{54522212-C2C7-4FA0-A7F8-430026DF4167}" srcOrd="1" destOrd="0" presId="urn:microsoft.com/office/officeart/2005/8/layout/list1"/>
    <dgm:cxn modelId="{35E49DD2-489F-462E-94CF-DB7A07820089}" type="presParOf" srcId="{127DCF13-CB70-49C9-AC45-0A5ED3F9BA47}" destId="{2DEA6A5D-5F12-49DC-A1D6-52729E82CE8F}" srcOrd="1" destOrd="0" presId="urn:microsoft.com/office/officeart/2005/8/layout/list1"/>
    <dgm:cxn modelId="{C6C7C8B1-291B-4A9A-B683-F9CFD313CECA}" type="presParOf" srcId="{127DCF13-CB70-49C9-AC45-0A5ED3F9BA47}" destId="{33BD5020-D7F6-4687-8034-4C67CAB2BF56}" srcOrd="2" destOrd="0" presId="urn:microsoft.com/office/officeart/2005/8/layout/list1"/>
    <dgm:cxn modelId="{2E5DEA45-1C68-4E50-8A25-C160BCBFC5D6}" type="presParOf" srcId="{127DCF13-CB70-49C9-AC45-0A5ED3F9BA47}" destId="{C0D12876-CCB0-4A39-9E42-FD3A402BED54}" srcOrd="3" destOrd="0" presId="urn:microsoft.com/office/officeart/2005/8/layout/list1"/>
    <dgm:cxn modelId="{F465CF7A-7760-4357-82CA-661D756B4BF8}" type="presParOf" srcId="{127DCF13-CB70-49C9-AC45-0A5ED3F9BA47}" destId="{399729AA-AA0F-40DC-AF4B-12329ED5FAA8}" srcOrd="4" destOrd="0" presId="urn:microsoft.com/office/officeart/2005/8/layout/list1"/>
    <dgm:cxn modelId="{9F4F5163-D758-4983-9D1B-48F13F0ADBA4}" type="presParOf" srcId="{399729AA-AA0F-40DC-AF4B-12329ED5FAA8}" destId="{B099EE81-0B97-4DF3-9AF7-62D73E0E5E4F}" srcOrd="0" destOrd="0" presId="urn:microsoft.com/office/officeart/2005/8/layout/list1"/>
    <dgm:cxn modelId="{49390928-B904-4F79-999A-FA728C8D4D2B}" type="presParOf" srcId="{399729AA-AA0F-40DC-AF4B-12329ED5FAA8}" destId="{079F444C-F368-4022-B1E5-8A674033C2B5}" srcOrd="1" destOrd="0" presId="urn:microsoft.com/office/officeart/2005/8/layout/list1"/>
    <dgm:cxn modelId="{2E176604-A243-4387-8426-F35AC929055A}" type="presParOf" srcId="{127DCF13-CB70-49C9-AC45-0A5ED3F9BA47}" destId="{EAFACAE0-7BB6-49D8-913D-D3A361733404}" srcOrd="5" destOrd="0" presId="urn:microsoft.com/office/officeart/2005/8/layout/list1"/>
    <dgm:cxn modelId="{1777EA82-D912-4817-8511-9F1F5BD116BF}" type="presParOf" srcId="{127DCF13-CB70-49C9-AC45-0A5ED3F9BA47}" destId="{F3A319C3-C146-406B-8BE1-0A930B0920CD}" srcOrd="6" destOrd="0" presId="urn:microsoft.com/office/officeart/2005/8/layout/list1"/>
    <dgm:cxn modelId="{3B25D527-5494-4162-9291-62B1EBF39D35}" type="presParOf" srcId="{127DCF13-CB70-49C9-AC45-0A5ED3F9BA47}" destId="{38B2C5DD-9F9D-4F38-A85F-5DF3903D71EC}" srcOrd="7" destOrd="0" presId="urn:microsoft.com/office/officeart/2005/8/layout/list1"/>
    <dgm:cxn modelId="{B8C3CDF5-32EE-4810-91CC-CE31DC75FB6F}" type="presParOf" srcId="{127DCF13-CB70-49C9-AC45-0A5ED3F9BA47}" destId="{3802E9CF-3C88-40B2-A07A-84AED672EF13}" srcOrd="8" destOrd="0" presId="urn:microsoft.com/office/officeart/2005/8/layout/list1"/>
    <dgm:cxn modelId="{439BF460-FE97-4F8E-8E65-37E48A79E22E}" type="presParOf" srcId="{3802E9CF-3C88-40B2-A07A-84AED672EF13}" destId="{1C12C018-B467-42AE-A35E-FAEDC3172877}" srcOrd="0" destOrd="0" presId="urn:microsoft.com/office/officeart/2005/8/layout/list1"/>
    <dgm:cxn modelId="{897BA79B-4026-4F17-93A0-DBB5A24AEE7C}" type="presParOf" srcId="{3802E9CF-3C88-40B2-A07A-84AED672EF13}" destId="{FC055016-4CEB-48AE-A9B6-E793F611A34A}" srcOrd="1" destOrd="0" presId="urn:microsoft.com/office/officeart/2005/8/layout/list1"/>
    <dgm:cxn modelId="{0300D122-EC59-4724-BF31-6610A8B5DAFB}" type="presParOf" srcId="{127DCF13-CB70-49C9-AC45-0A5ED3F9BA47}" destId="{90BBB77C-BF7B-48EB-83C8-0D1B5667DC32}" srcOrd="9" destOrd="0" presId="urn:microsoft.com/office/officeart/2005/8/layout/list1"/>
    <dgm:cxn modelId="{0CD68AB7-32ED-4E4A-A6E8-BC3CDD552DB3}" type="presParOf" srcId="{127DCF13-CB70-49C9-AC45-0A5ED3F9BA47}" destId="{0B7CB71E-009F-483A-8499-FEEFA41C2B6E}" srcOrd="10" destOrd="0" presId="urn:microsoft.com/office/officeart/2005/8/layout/list1"/>
    <dgm:cxn modelId="{A3A44192-8759-4636-9F51-94B286E058AD}" type="presParOf" srcId="{127DCF13-CB70-49C9-AC45-0A5ED3F9BA47}" destId="{DD08B1BE-9107-4450-B5B5-84D724F8F334}" srcOrd="11" destOrd="0" presId="urn:microsoft.com/office/officeart/2005/8/layout/list1"/>
    <dgm:cxn modelId="{3E3572A8-2F06-4CEE-B289-AF2608B79686}" type="presParOf" srcId="{127DCF13-CB70-49C9-AC45-0A5ED3F9BA47}" destId="{D17235D7-2386-4860-93C0-A44098C453D3}" srcOrd="12" destOrd="0" presId="urn:microsoft.com/office/officeart/2005/8/layout/list1"/>
    <dgm:cxn modelId="{54BC3276-09EC-4272-9BDD-BCA2CCE1025C}" type="presParOf" srcId="{D17235D7-2386-4860-93C0-A44098C453D3}" destId="{42001AAA-397B-4878-820A-0D8A2E7EC129}" srcOrd="0" destOrd="0" presId="urn:microsoft.com/office/officeart/2005/8/layout/list1"/>
    <dgm:cxn modelId="{A1DA049A-C288-4CD9-845D-86976531583B}" type="presParOf" srcId="{D17235D7-2386-4860-93C0-A44098C453D3}" destId="{7A5D864D-5CAF-4BC7-B12C-873678DF53E3}" srcOrd="1" destOrd="0" presId="urn:microsoft.com/office/officeart/2005/8/layout/list1"/>
    <dgm:cxn modelId="{560A3B93-4E8C-4199-AB86-7925ADE007DA}" type="presParOf" srcId="{127DCF13-CB70-49C9-AC45-0A5ED3F9BA47}" destId="{9CA1CB63-9091-4FC8-B8B8-730804755A7B}" srcOrd="13" destOrd="0" presId="urn:microsoft.com/office/officeart/2005/8/layout/list1"/>
    <dgm:cxn modelId="{650134E9-7899-45C8-B750-40E38D5B0D70}" type="presParOf" srcId="{127DCF13-CB70-49C9-AC45-0A5ED3F9BA47}" destId="{79767652-B593-4D12-A5F1-EFF6ED557D0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3FCDD9-36D5-4D04-A523-CDE276B168B7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66CB60-8B8D-4335-BBB1-2B3DD83E5985}">
      <dgm:prSet custT="1"/>
      <dgm:spPr/>
      <dgm:t>
        <a:bodyPr/>
        <a:lstStyle/>
        <a:p>
          <a:r>
            <a:rPr lang="en-US" sz="1600" dirty="0"/>
            <a:t>The right to be found responsible before a grade sanction is assigned by your instructor. </a:t>
          </a:r>
        </a:p>
      </dgm:t>
    </dgm:pt>
    <dgm:pt modelId="{A1EC285B-9063-43EA-A3A5-DB92A3077DEC}" type="parTrans" cxnId="{3854B097-04DF-4999-AC27-A605423D2FB3}">
      <dgm:prSet/>
      <dgm:spPr/>
      <dgm:t>
        <a:bodyPr/>
        <a:lstStyle/>
        <a:p>
          <a:endParaRPr lang="en-US" sz="1600"/>
        </a:p>
      </dgm:t>
    </dgm:pt>
    <dgm:pt modelId="{01A0396F-4031-4938-A21B-4901D9024331}" type="sibTrans" cxnId="{3854B097-04DF-4999-AC27-A605423D2FB3}">
      <dgm:prSet/>
      <dgm:spPr/>
      <dgm:t>
        <a:bodyPr/>
        <a:lstStyle/>
        <a:p>
          <a:endParaRPr lang="en-US" sz="1600"/>
        </a:p>
      </dgm:t>
    </dgm:pt>
    <dgm:pt modelId="{68FC45CB-AB2E-46E1-861F-B5DED661EFBD}">
      <dgm:prSet custT="1"/>
      <dgm:spPr/>
      <dgm:t>
        <a:bodyPr/>
        <a:lstStyle/>
        <a:p>
          <a:r>
            <a:rPr lang="en-US" sz="1600"/>
            <a:t>The right to contest any suspected violation shared with you. </a:t>
          </a:r>
        </a:p>
      </dgm:t>
    </dgm:pt>
    <dgm:pt modelId="{26933CC4-92CA-48A3-8564-1DA36E7104B3}" type="parTrans" cxnId="{668DA25A-FDA4-40F5-BEAA-AB48DA1A42D7}">
      <dgm:prSet/>
      <dgm:spPr/>
      <dgm:t>
        <a:bodyPr/>
        <a:lstStyle/>
        <a:p>
          <a:endParaRPr lang="en-US" sz="1600"/>
        </a:p>
      </dgm:t>
    </dgm:pt>
    <dgm:pt modelId="{D533B29C-7AF5-4943-9905-D009178F7AAF}" type="sibTrans" cxnId="{668DA25A-FDA4-40F5-BEAA-AB48DA1A42D7}">
      <dgm:prSet/>
      <dgm:spPr/>
      <dgm:t>
        <a:bodyPr/>
        <a:lstStyle/>
        <a:p>
          <a:endParaRPr lang="en-US" sz="1600"/>
        </a:p>
      </dgm:t>
    </dgm:pt>
    <dgm:pt modelId="{5373F8FF-DE6F-4882-86F1-FAABD8014F01}">
      <dgm:prSet custT="1"/>
      <dgm:spPr/>
      <dgm:t>
        <a:bodyPr/>
        <a:lstStyle/>
        <a:p>
          <a:r>
            <a:rPr lang="en-US" sz="1600" dirty="0"/>
            <a:t>The right to a </a:t>
          </a:r>
          <a:r>
            <a:rPr lang="en-US" sz="1600" b="1" dirty="0"/>
            <a:t>confidential</a:t>
          </a:r>
          <a:r>
            <a:rPr lang="en-US" sz="1600" dirty="0"/>
            <a:t> process. You are the only one who can share information about your case outside of essential personnel. </a:t>
          </a:r>
        </a:p>
      </dgm:t>
    </dgm:pt>
    <dgm:pt modelId="{3BFE1028-2987-478D-A93F-5395C4E030EE}" type="parTrans" cxnId="{A8FDCE50-3BC2-4CC7-8D15-AADF287129AA}">
      <dgm:prSet/>
      <dgm:spPr/>
      <dgm:t>
        <a:bodyPr/>
        <a:lstStyle/>
        <a:p>
          <a:endParaRPr lang="en-US" sz="1600"/>
        </a:p>
      </dgm:t>
    </dgm:pt>
    <dgm:pt modelId="{C1982183-7798-4AB9-A225-1CDA7FB1FC32}" type="sibTrans" cxnId="{A8FDCE50-3BC2-4CC7-8D15-AADF287129AA}">
      <dgm:prSet/>
      <dgm:spPr/>
      <dgm:t>
        <a:bodyPr/>
        <a:lstStyle/>
        <a:p>
          <a:endParaRPr lang="en-US" sz="1600"/>
        </a:p>
      </dgm:t>
    </dgm:pt>
    <dgm:pt modelId="{8336AD50-116A-44B7-B594-A09908AD4FAD}">
      <dgm:prSet custT="1"/>
      <dgm:spPr/>
      <dgm:t>
        <a:bodyPr/>
        <a:lstStyle/>
        <a:p>
          <a:r>
            <a:rPr lang="en-US" sz="1600" dirty="0"/>
            <a:t>The right to an appeal, unless a student signed the Decision-Making Form, agreeing to the violation. </a:t>
          </a:r>
        </a:p>
      </dgm:t>
    </dgm:pt>
    <dgm:pt modelId="{2101C9D1-C1B1-444C-8A8A-79AA2B16F782}" type="parTrans" cxnId="{1077B7E5-5FF0-44B2-8E21-924CFC34A630}">
      <dgm:prSet/>
      <dgm:spPr/>
      <dgm:t>
        <a:bodyPr/>
        <a:lstStyle/>
        <a:p>
          <a:endParaRPr lang="en-US" sz="1600"/>
        </a:p>
      </dgm:t>
    </dgm:pt>
    <dgm:pt modelId="{489CA188-CFF9-4935-A407-49B795018D4E}" type="sibTrans" cxnId="{1077B7E5-5FF0-44B2-8E21-924CFC34A630}">
      <dgm:prSet/>
      <dgm:spPr/>
      <dgm:t>
        <a:bodyPr/>
        <a:lstStyle/>
        <a:p>
          <a:endParaRPr lang="en-US" sz="1600"/>
        </a:p>
      </dgm:t>
    </dgm:pt>
    <dgm:pt modelId="{870CEA43-5556-426A-B80A-2756E0B6B0F4}">
      <dgm:prSet custT="1"/>
      <dgm:spPr/>
      <dgm:t>
        <a:bodyPr/>
        <a:lstStyle/>
        <a:p>
          <a:r>
            <a:rPr lang="en-US" sz="1600" dirty="0"/>
            <a:t>It is the responsibility of all instructors to communicate course-specific academic integrity expectations to students.</a:t>
          </a:r>
        </a:p>
      </dgm:t>
    </dgm:pt>
    <dgm:pt modelId="{4AFF20A6-E0FD-4B4D-B688-9EAFE2C103C3}" type="parTrans" cxnId="{B3B5056C-27C7-4EC5-AFD3-6BCD2BD1736C}">
      <dgm:prSet/>
      <dgm:spPr/>
      <dgm:t>
        <a:bodyPr/>
        <a:lstStyle/>
        <a:p>
          <a:endParaRPr lang="en-US"/>
        </a:p>
      </dgm:t>
    </dgm:pt>
    <dgm:pt modelId="{329BB5DC-1073-40B7-B36F-A1BFEB46240E}" type="sibTrans" cxnId="{B3B5056C-27C7-4EC5-AFD3-6BCD2BD1736C}">
      <dgm:prSet/>
      <dgm:spPr/>
      <dgm:t>
        <a:bodyPr/>
        <a:lstStyle/>
        <a:p>
          <a:endParaRPr lang="en-US"/>
        </a:p>
      </dgm:t>
    </dgm:pt>
    <dgm:pt modelId="{CA6E744D-4966-4A52-9B44-702FCA29B7F3}" type="pres">
      <dgm:prSet presAssocID="{543FCDD9-36D5-4D04-A523-CDE276B168B7}" presName="diagram" presStyleCnt="0">
        <dgm:presLayoutVars>
          <dgm:dir/>
          <dgm:resizeHandles val="exact"/>
        </dgm:presLayoutVars>
      </dgm:prSet>
      <dgm:spPr/>
    </dgm:pt>
    <dgm:pt modelId="{DC6A6D32-5827-4FCD-B512-D44FD0616324}" type="pres">
      <dgm:prSet presAssocID="{8666CB60-8B8D-4335-BBB1-2B3DD83E5985}" presName="node" presStyleLbl="node1" presStyleIdx="0" presStyleCnt="5">
        <dgm:presLayoutVars>
          <dgm:bulletEnabled val="1"/>
        </dgm:presLayoutVars>
      </dgm:prSet>
      <dgm:spPr/>
    </dgm:pt>
    <dgm:pt modelId="{AE02F332-AE1E-4BEE-B372-726B8D7C7CA5}" type="pres">
      <dgm:prSet presAssocID="{01A0396F-4031-4938-A21B-4901D9024331}" presName="sibTrans" presStyleCnt="0"/>
      <dgm:spPr/>
    </dgm:pt>
    <dgm:pt modelId="{F47249D3-7FEC-4781-ACF7-ABEF64C88E63}" type="pres">
      <dgm:prSet presAssocID="{68FC45CB-AB2E-46E1-861F-B5DED661EFBD}" presName="node" presStyleLbl="node1" presStyleIdx="1" presStyleCnt="5">
        <dgm:presLayoutVars>
          <dgm:bulletEnabled val="1"/>
        </dgm:presLayoutVars>
      </dgm:prSet>
      <dgm:spPr/>
    </dgm:pt>
    <dgm:pt modelId="{C2D6A194-EFB8-4DD7-BC10-883BD8966741}" type="pres">
      <dgm:prSet presAssocID="{D533B29C-7AF5-4943-9905-D009178F7AAF}" presName="sibTrans" presStyleCnt="0"/>
      <dgm:spPr/>
    </dgm:pt>
    <dgm:pt modelId="{DB633C9C-0FAE-4C88-AB21-D2FD5CE43902}" type="pres">
      <dgm:prSet presAssocID="{5373F8FF-DE6F-4882-86F1-FAABD8014F01}" presName="node" presStyleLbl="node1" presStyleIdx="2" presStyleCnt="5">
        <dgm:presLayoutVars>
          <dgm:bulletEnabled val="1"/>
        </dgm:presLayoutVars>
      </dgm:prSet>
      <dgm:spPr/>
    </dgm:pt>
    <dgm:pt modelId="{1BD42279-C7E5-4C60-8F75-179F013111C0}" type="pres">
      <dgm:prSet presAssocID="{C1982183-7798-4AB9-A225-1CDA7FB1FC32}" presName="sibTrans" presStyleCnt="0"/>
      <dgm:spPr/>
    </dgm:pt>
    <dgm:pt modelId="{3F656731-57D4-4506-ABA3-36FCD09D36D5}" type="pres">
      <dgm:prSet presAssocID="{8336AD50-116A-44B7-B594-A09908AD4FAD}" presName="node" presStyleLbl="node1" presStyleIdx="3" presStyleCnt="5">
        <dgm:presLayoutVars>
          <dgm:bulletEnabled val="1"/>
        </dgm:presLayoutVars>
      </dgm:prSet>
      <dgm:spPr/>
    </dgm:pt>
    <dgm:pt modelId="{194271FE-8C50-4664-9333-D17886115BCC}" type="pres">
      <dgm:prSet presAssocID="{489CA188-CFF9-4935-A407-49B795018D4E}" presName="sibTrans" presStyleCnt="0"/>
      <dgm:spPr/>
    </dgm:pt>
    <dgm:pt modelId="{5232ED69-377E-43DD-BD9B-609C3432D0D6}" type="pres">
      <dgm:prSet presAssocID="{870CEA43-5556-426A-B80A-2756E0B6B0F4}" presName="node" presStyleLbl="node1" presStyleIdx="4" presStyleCnt="5">
        <dgm:presLayoutVars>
          <dgm:bulletEnabled val="1"/>
        </dgm:presLayoutVars>
      </dgm:prSet>
      <dgm:spPr/>
    </dgm:pt>
  </dgm:ptLst>
  <dgm:cxnLst>
    <dgm:cxn modelId="{B982D50E-5285-4ADF-BBE9-5FBCF9CCF9F8}" type="presOf" srcId="{68FC45CB-AB2E-46E1-861F-B5DED661EFBD}" destId="{F47249D3-7FEC-4781-ACF7-ABEF64C88E63}" srcOrd="0" destOrd="0" presId="urn:microsoft.com/office/officeart/2005/8/layout/default"/>
    <dgm:cxn modelId="{9BA5863F-593E-41F1-8269-9A369EF06570}" type="presOf" srcId="{870CEA43-5556-426A-B80A-2756E0B6B0F4}" destId="{5232ED69-377E-43DD-BD9B-609C3432D0D6}" srcOrd="0" destOrd="0" presId="urn:microsoft.com/office/officeart/2005/8/layout/default"/>
    <dgm:cxn modelId="{B3B5056C-27C7-4EC5-AFD3-6BCD2BD1736C}" srcId="{543FCDD9-36D5-4D04-A523-CDE276B168B7}" destId="{870CEA43-5556-426A-B80A-2756E0B6B0F4}" srcOrd="4" destOrd="0" parTransId="{4AFF20A6-E0FD-4B4D-B688-9EAFE2C103C3}" sibTransId="{329BB5DC-1073-40B7-B36F-A1BFEB46240E}"/>
    <dgm:cxn modelId="{A8FDCE50-3BC2-4CC7-8D15-AADF287129AA}" srcId="{543FCDD9-36D5-4D04-A523-CDE276B168B7}" destId="{5373F8FF-DE6F-4882-86F1-FAABD8014F01}" srcOrd="2" destOrd="0" parTransId="{3BFE1028-2987-478D-A93F-5395C4E030EE}" sibTransId="{C1982183-7798-4AB9-A225-1CDA7FB1FC32}"/>
    <dgm:cxn modelId="{6ACFA752-5BC9-4A94-8D77-BBE33D503C4C}" type="presOf" srcId="{5373F8FF-DE6F-4882-86F1-FAABD8014F01}" destId="{DB633C9C-0FAE-4C88-AB21-D2FD5CE43902}" srcOrd="0" destOrd="0" presId="urn:microsoft.com/office/officeart/2005/8/layout/default"/>
    <dgm:cxn modelId="{668DA25A-FDA4-40F5-BEAA-AB48DA1A42D7}" srcId="{543FCDD9-36D5-4D04-A523-CDE276B168B7}" destId="{68FC45CB-AB2E-46E1-861F-B5DED661EFBD}" srcOrd="1" destOrd="0" parTransId="{26933CC4-92CA-48A3-8564-1DA36E7104B3}" sibTransId="{D533B29C-7AF5-4943-9905-D009178F7AAF}"/>
    <dgm:cxn modelId="{3854B097-04DF-4999-AC27-A605423D2FB3}" srcId="{543FCDD9-36D5-4D04-A523-CDE276B168B7}" destId="{8666CB60-8B8D-4335-BBB1-2B3DD83E5985}" srcOrd="0" destOrd="0" parTransId="{A1EC285B-9063-43EA-A3A5-DB92A3077DEC}" sibTransId="{01A0396F-4031-4938-A21B-4901D9024331}"/>
    <dgm:cxn modelId="{78CA4F9A-8389-4E4A-A368-F6CCB258E3B6}" type="presOf" srcId="{8336AD50-116A-44B7-B594-A09908AD4FAD}" destId="{3F656731-57D4-4506-ABA3-36FCD09D36D5}" srcOrd="0" destOrd="0" presId="urn:microsoft.com/office/officeart/2005/8/layout/default"/>
    <dgm:cxn modelId="{59FFC9AA-3CDE-4FDD-9D0F-A11E601EA56C}" type="presOf" srcId="{543FCDD9-36D5-4D04-A523-CDE276B168B7}" destId="{CA6E744D-4966-4A52-9B44-702FCA29B7F3}" srcOrd="0" destOrd="0" presId="urn:microsoft.com/office/officeart/2005/8/layout/default"/>
    <dgm:cxn modelId="{1077B7E5-5FF0-44B2-8E21-924CFC34A630}" srcId="{543FCDD9-36D5-4D04-A523-CDE276B168B7}" destId="{8336AD50-116A-44B7-B594-A09908AD4FAD}" srcOrd="3" destOrd="0" parTransId="{2101C9D1-C1B1-444C-8A8A-79AA2B16F782}" sibTransId="{489CA188-CFF9-4935-A407-49B795018D4E}"/>
    <dgm:cxn modelId="{891C1DF8-716E-4A3A-B10B-3429164195D4}" type="presOf" srcId="{8666CB60-8B8D-4335-BBB1-2B3DD83E5985}" destId="{DC6A6D32-5827-4FCD-B512-D44FD0616324}" srcOrd="0" destOrd="0" presId="urn:microsoft.com/office/officeart/2005/8/layout/default"/>
    <dgm:cxn modelId="{3F1E0436-31C4-4617-853B-529A458D78EE}" type="presParOf" srcId="{CA6E744D-4966-4A52-9B44-702FCA29B7F3}" destId="{DC6A6D32-5827-4FCD-B512-D44FD0616324}" srcOrd="0" destOrd="0" presId="urn:microsoft.com/office/officeart/2005/8/layout/default"/>
    <dgm:cxn modelId="{700D4D6A-A5B0-4F60-ACE8-C9E276A8FE48}" type="presParOf" srcId="{CA6E744D-4966-4A52-9B44-702FCA29B7F3}" destId="{AE02F332-AE1E-4BEE-B372-726B8D7C7CA5}" srcOrd="1" destOrd="0" presId="urn:microsoft.com/office/officeart/2005/8/layout/default"/>
    <dgm:cxn modelId="{F9CFCE7A-2A2C-4896-9E18-92ED78319344}" type="presParOf" srcId="{CA6E744D-4966-4A52-9B44-702FCA29B7F3}" destId="{F47249D3-7FEC-4781-ACF7-ABEF64C88E63}" srcOrd="2" destOrd="0" presId="urn:microsoft.com/office/officeart/2005/8/layout/default"/>
    <dgm:cxn modelId="{9742EE2D-8426-4456-931A-A9604328742A}" type="presParOf" srcId="{CA6E744D-4966-4A52-9B44-702FCA29B7F3}" destId="{C2D6A194-EFB8-4DD7-BC10-883BD8966741}" srcOrd="3" destOrd="0" presId="urn:microsoft.com/office/officeart/2005/8/layout/default"/>
    <dgm:cxn modelId="{56F4EB8C-5BF5-4137-A620-35E815A19F04}" type="presParOf" srcId="{CA6E744D-4966-4A52-9B44-702FCA29B7F3}" destId="{DB633C9C-0FAE-4C88-AB21-D2FD5CE43902}" srcOrd="4" destOrd="0" presId="urn:microsoft.com/office/officeart/2005/8/layout/default"/>
    <dgm:cxn modelId="{50D866BB-3C1B-4153-A125-0840D3A31D30}" type="presParOf" srcId="{CA6E744D-4966-4A52-9B44-702FCA29B7F3}" destId="{1BD42279-C7E5-4C60-8F75-179F013111C0}" srcOrd="5" destOrd="0" presId="urn:microsoft.com/office/officeart/2005/8/layout/default"/>
    <dgm:cxn modelId="{EB217F33-705D-4111-9D6F-23F1815A5EFE}" type="presParOf" srcId="{CA6E744D-4966-4A52-9B44-702FCA29B7F3}" destId="{3F656731-57D4-4506-ABA3-36FCD09D36D5}" srcOrd="6" destOrd="0" presId="urn:microsoft.com/office/officeart/2005/8/layout/default"/>
    <dgm:cxn modelId="{A7056F72-37DC-4731-BC9C-74C21B59F99E}" type="presParOf" srcId="{CA6E744D-4966-4A52-9B44-702FCA29B7F3}" destId="{194271FE-8C50-4664-9333-D17886115BCC}" srcOrd="7" destOrd="0" presId="urn:microsoft.com/office/officeart/2005/8/layout/default"/>
    <dgm:cxn modelId="{14C993BD-10EA-4941-9427-BBDEAB694B16}" type="presParOf" srcId="{CA6E744D-4966-4A52-9B44-702FCA29B7F3}" destId="{5232ED69-377E-43DD-BD9B-609C3432D0D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D94188-E1ED-4A31-9A86-0AFF04A55A45}" type="doc">
      <dgm:prSet loTypeId="urn:microsoft.com/office/officeart/2008/layout/LinedLis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C8CB0F2-0EB7-438F-96CF-5F619BB3169E}">
      <dgm:prSet/>
      <dgm:spPr/>
      <dgm:t>
        <a:bodyPr/>
        <a:lstStyle/>
        <a:p>
          <a:r>
            <a:rPr lang="en-US" dirty="0"/>
            <a:t>Talk to your Professors </a:t>
          </a:r>
        </a:p>
      </dgm:t>
    </dgm:pt>
    <dgm:pt modelId="{C3927078-5A7A-4D20-81D4-757BDA3460A7}" type="parTrans" cxnId="{FE3F1ADE-A041-4E86-8661-CB08AF856D2A}">
      <dgm:prSet/>
      <dgm:spPr/>
      <dgm:t>
        <a:bodyPr/>
        <a:lstStyle/>
        <a:p>
          <a:endParaRPr lang="en-US"/>
        </a:p>
      </dgm:t>
    </dgm:pt>
    <dgm:pt modelId="{D391111F-B687-4D8F-8420-49D1525C0456}" type="sibTrans" cxnId="{FE3F1ADE-A041-4E86-8661-CB08AF856D2A}">
      <dgm:prSet/>
      <dgm:spPr/>
      <dgm:t>
        <a:bodyPr/>
        <a:lstStyle/>
        <a:p>
          <a:endParaRPr lang="en-US"/>
        </a:p>
      </dgm:t>
    </dgm:pt>
    <dgm:pt modelId="{E973595A-5802-4C81-8FCD-90D2BD65B1DF}">
      <dgm:prSet/>
      <dgm:spPr/>
      <dgm:t>
        <a:bodyPr/>
        <a:lstStyle/>
        <a:p>
          <a:r>
            <a:rPr lang="en-US"/>
            <a:t>Read Your Syllabus </a:t>
          </a:r>
        </a:p>
      </dgm:t>
    </dgm:pt>
    <dgm:pt modelId="{838C19AD-47F8-4479-8743-D68B2F9BB8F4}" type="parTrans" cxnId="{7BD5D349-93A1-4B88-ABBB-B339595DCC32}">
      <dgm:prSet/>
      <dgm:spPr/>
      <dgm:t>
        <a:bodyPr/>
        <a:lstStyle/>
        <a:p>
          <a:endParaRPr lang="en-US"/>
        </a:p>
      </dgm:t>
    </dgm:pt>
    <dgm:pt modelId="{BC5D7D83-73E4-4E80-82F6-850C405C7BBE}" type="sibTrans" cxnId="{7BD5D349-93A1-4B88-ABBB-B339595DCC32}">
      <dgm:prSet/>
      <dgm:spPr/>
      <dgm:t>
        <a:bodyPr/>
        <a:lstStyle/>
        <a:p>
          <a:endParaRPr lang="en-US"/>
        </a:p>
      </dgm:t>
    </dgm:pt>
    <dgm:pt modelId="{F614CC43-68D1-4537-A13C-FDAD973247F0}">
      <dgm:prSet/>
      <dgm:spPr/>
      <dgm:t>
        <a:bodyPr/>
        <a:lstStyle/>
        <a:p>
          <a:r>
            <a:rPr lang="en-US"/>
            <a:t>Plan Ahead </a:t>
          </a:r>
        </a:p>
      </dgm:t>
    </dgm:pt>
    <dgm:pt modelId="{5EB42652-D996-4643-A0EE-75B61EF1B80C}" type="parTrans" cxnId="{8787947E-C2FF-4A53-B608-0C442F8F1A4F}">
      <dgm:prSet/>
      <dgm:spPr/>
      <dgm:t>
        <a:bodyPr/>
        <a:lstStyle/>
        <a:p>
          <a:endParaRPr lang="en-US"/>
        </a:p>
      </dgm:t>
    </dgm:pt>
    <dgm:pt modelId="{32BA4E9B-9C4E-43FE-B846-2A5475F76DE5}" type="sibTrans" cxnId="{8787947E-C2FF-4A53-B608-0C442F8F1A4F}">
      <dgm:prSet/>
      <dgm:spPr/>
      <dgm:t>
        <a:bodyPr/>
        <a:lstStyle/>
        <a:p>
          <a:endParaRPr lang="en-US"/>
        </a:p>
      </dgm:t>
    </dgm:pt>
    <dgm:pt modelId="{1471E947-9DA4-4746-9BC3-AE0E6E096FAB}">
      <dgm:prSet/>
      <dgm:spPr/>
      <dgm:t>
        <a:bodyPr/>
        <a:lstStyle/>
        <a:p>
          <a:r>
            <a:rPr lang="en-US"/>
            <a:t>Use Your Resources </a:t>
          </a:r>
        </a:p>
      </dgm:t>
    </dgm:pt>
    <dgm:pt modelId="{CE6C3436-E963-419D-BB7B-FEED112A24F2}" type="parTrans" cxnId="{12E25EF5-F3D2-4527-ADD0-8DF5975371B6}">
      <dgm:prSet/>
      <dgm:spPr/>
      <dgm:t>
        <a:bodyPr/>
        <a:lstStyle/>
        <a:p>
          <a:endParaRPr lang="en-US"/>
        </a:p>
      </dgm:t>
    </dgm:pt>
    <dgm:pt modelId="{D4B403B5-02E3-4883-9A7E-DF668589617D}" type="sibTrans" cxnId="{12E25EF5-F3D2-4527-ADD0-8DF5975371B6}">
      <dgm:prSet/>
      <dgm:spPr/>
      <dgm:t>
        <a:bodyPr/>
        <a:lstStyle/>
        <a:p>
          <a:endParaRPr lang="en-US"/>
        </a:p>
      </dgm:t>
    </dgm:pt>
    <dgm:pt modelId="{4B154C30-9F35-4824-8DF4-0AD23A7E300D}">
      <dgm:prSet/>
      <dgm:spPr/>
      <dgm:t>
        <a:bodyPr/>
        <a:lstStyle/>
        <a:p>
          <a:r>
            <a:rPr lang="en-US"/>
            <a:t>Be Clear on AI Policies </a:t>
          </a:r>
        </a:p>
      </dgm:t>
    </dgm:pt>
    <dgm:pt modelId="{3FBE6B06-ED26-45D0-814E-290FD8CCF9AC}" type="parTrans" cxnId="{D5E778C9-3B29-4C1E-8BC1-DBF6FE25F523}">
      <dgm:prSet/>
      <dgm:spPr/>
      <dgm:t>
        <a:bodyPr/>
        <a:lstStyle/>
        <a:p>
          <a:endParaRPr lang="en-US"/>
        </a:p>
      </dgm:t>
    </dgm:pt>
    <dgm:pt modelId="{CC4317C7-53F8-4705-845D-B70A67E174B0}" type="sibTrans" cxnId="{D5E778C9-3B29-4C1E-8BC1-DBF6FE25F523}">
      <dgm:prSet/>
      <dgm:spPr/>
      <dgm:t>
        <a:bodyPr/>
        <a:lstStyle/>
        <a:p>
          <a:endParaRPr lang="en-US"/>
        </a:p>
      </dgm:t>
    </dgm:pt>
    <dgm:pt modelId="{A9F05ADE-64C6-47CB-8774-EBF01E310366}">
      <dgm:prSet/>
      <dgm:spPr/>
      <dgm:t>
        <a:bodyPr/>
        <a:lstStyle/>
        <a:p>
          <a:r>
            <a:rPr lang="en-US"/>
            <a:t>Keep Your Work Private </a:t>
          </a:r>
        </a:p>
      </dgm:t>
    </dgm:pt>
    <dgm:pt modelId="{645C17B1-647C-46F9-A3A3-C275057C02D0}" type="parTrans" cxnId="{1ACDA903-8DFE-4C4F-8287-3D0954D376ED}">
      <dgm:prSet/>
      <dgm:spPr/>
      <dgm:t>
        <a:bodyPr/>
        <a:lstStyle/>
        <a:p>
          <a:endParaRPr lang="en-US"/>
        </a:p>
      </dgm:t>
    </dgm:pt>
    <dgm:pt modelId="{11C60B39-2E1E-4A30-81AD-D69FFD5A9FC8}" type="sibTrans" cxnId="{1ACDA903-8DFE-4C4F-8287-3D0954D376ED}">
      <dgm:prSet/>
      <dgm:spPr/>
      <dgm:t>
        <a:bodyPr/>
        <a:lstStyle/>
        <a:p>
          <a:endParaRPr lang="en-US"/>
        </a:p>
      </dgm:t>
    </dgm:pt>
    <dgm:pt modelId="{5E6F5D56-27EB-4264-B0D2-8F3A3B39D209}">
      <dgm:prSet/>
      <dgm:spPr/>
      <dgm:t>
        <a:bodyPr/>
        <a:lstStyle/>
        <a:p>
          <a:r>
            <a:rPr lang="en-US" dirty="0"/>
            <a:t>If Unsure – Ask </a:t>
          </a:r>
        </a:p>
      </dgm:t>
    </dgm:pt>
    <dgm:pt modelId="{72654ED8-91EC-417F-9617-FABB8A17A8F2}" type="parTrans" cxnId="{EC796DE7-03F4-4AFB-B7A9-CBA884390DF3}">
      <dgm:prSet/>
      <dgm:spPr/>
      <dgm:t>
        <a:bodyPr/>
        <a:lstStyle/>
        <a:p>
          <a:endParaRPr lang="en-US"/>
        </a:p>
      </dgm:t>
    </dgm:pt>
    <dgm:pt modelId="{7E50FAD7-5DC2-4331-80D9-846134BB7F98}" type="sibTrans" cxnId="{EC796DE7-03F4-4AFB-B7A9-CBA884390DF3}">
      <dgm:prSet/>
      <dgm:spPr/>
      <dgm:t>
        <a:bodyPr/>
        <a:lstStyle/>
        <a:p>
          <a:endParaRPr lang="en-US"/>
        </a:p>
      </dgm:t>
    </dgm:pt>
    <dgm:pt modelId="{F0F41732-78EC-4437-A7A7-59205228020C}" type="pres">
      <dgm:prSet presAssocID="{79D94188-E1ED-4A31-9A86-0AFF04A55A45}" presName="vert0" presStyleCnt="0">
        <dgm:presLayoutVars>
          <dgm:dir/>
          <dgm:animOne val="branch"/>
          <dgm:animLvl val="lvl"/>
        </dgm:presLayoutVars>
      </dgm:prSet>
      <dgm:spPr/>
    </dgm:pt>
    <dgm:pt modelId="{EB68AE2A-6363-45D7-A64A-9DC52CD7C620}" type="pres">
      <dgm:prSet presAssocID="{4C8CB0F2-0EB7-438F-96CF-5F619BB3169E}" presName="thickLine" presStyleLbl="alignNode1" presStyleIdx="0" presStyleCnt="7"/>
      <dgm:spPr/>
    </dgm:pt>
    <dgm:pt modelId="{3A268B48-B549-4AE5-8338-CDA66FF4D8D2}" type="pres">
      <dgm:prSet presAssocID="{4C8CB0F2-0EB7-438F-96CF-5F619BB3169E}" presName="horz1" presStyleCnt="0"/>
      <dgm:spPr/>
    </dgm:pt>
    <dgm:pt modelId="{519F5B50-3BF3-441B-9E2A-5E0FA72FE6CB}" type="pres">
      <dgm:prSet presAssocID="{4C8CB0F2-0EB7-438F-96CF-5F619BB3169E}" presName="tx1" presStyleLbl="revTx" presStyleIdx="0" presStyleCnt="7"/>
      <dgm:spPr/>
    </dgm:pt>
    <dgm:pt modelId="{7EFCBA97-1B71-4DDE-96CA-C34216905BB0}" type="pres">
      <dgm:prSet presAssocID="{4C8CB0F2-0EB7-438F-96CF-5F619BB3169E}" presName="vert1" presStyleCnt="0"/>
      <dgm:spPr/>
    </dgm:pt>
    <dgm:pt modelId="{BC88C82B-AAA3-4004-B835-DEC6E9675851}" type="pres">
      <dgm:prSet presAssocID="{E973595A-5802-4C81-8FCD-90D2BD65B1DF}" presName="thickLine" presStyleLbl="alignNode1" presStyleIdx="1" presStyleCnt="7"/>
      <dgm:spPr/>
    </dgm:pt>
    <dgm:pt modelId="{B49BA884-5639-4894-8E22-3963E811A880}" type="pres">
      <dgm:prSet presAssocID="{E973595A-5802-4C81-8FCD-90D2BD65B1DF}" presName="horz1" presStyleCnt="0"/>
      <dgm:spPr/>
    </dgm:pt>
    <dgm:pt modelId="{66137E04-3C8B-4001-BF6B-861F112B6ECF}" type="pres">
      <dgm:prSet presAssocID="{E973595A-5802-4C81-8FCD-90D2BD65B1DF}" presName="tx1" presStyleLbl="revTx" presStyleIdx="1" presStyleCnt="7"/>
      <dgm:spPr/>
    </dgm:pt>
    <dgm:pt modelId="{4CE7E223-B6B6-44C0-A885-767E710B78B6}" type="pres">
      <dgm:prSet presAssocID="{E973595A-5802-4C81-8FCD-90D2BD65B1DF}" presName="vert1" presStyleCnt="0"/>
      <dgm:spPr/>
    </dgm:pt>
    <dgm:pt modelId="{F0DAE89E-344D-4425-AB88-94A0C27EE917}" type="pres">
      <dgm:prSet presAssocID="{F614CC43-68D1-4537-A13C-FDAD973247F0}" presName="thickLine" presStyleLbl="alignNode1" presStyleIdx="2" presStyleCnt="7"/>
      <dgm:spPr/>
    </dgm:pt>
    <dgm:pt modelId="{42ACB625-EC52-4411-8366-83D26144D936}" type="pres">
      <dgm:prSet presAssocID="{F614CC43-68D1-4537-A13C-FDAD973247F0}" presName="horz1" presStyleCnt="0"/>
      <dgm:spPr/>
    </dgm:pt>
    <dgm:pt modelId="{C7CCEA0C-7783-4262-8E58-798A91B411F9}" type="pres">
      <dgm:prSet presAssocID="{F614CC43-68D1-4537-A13C-FDAD973247F0}" presName="tx1" presStyleLbl="revTx" presStyleIdx="2" presStyleCnt="7"/>
      <dgm:spPr/>
    </dgm:pt>
    <dgm:pt modelId="{AB3EDCF6-C304-4619-B2E2-E8335AAE6044}" type="pres">
      <dgm:prSet presAssocID="{F614CC43-68D1-4537-A13C-FDAD973247F0}" presName="vert1" presStyleCnt="0"/>
      <dgm:spPr/>
    </dgm:pt>
    <dgm:pt modelId="{95BD68BB-BFAD-40AD-9704-3D57312C83BD}" type="pres">
      <dgm:prSet presAssocID="{1471E947-9DA4-4746-9BC3-AE0E6E096FAB}" presName="thickLine" presStyleLbl="alignNode1" presStyleIdx="3" presStyleCnt="7"/>
      <dgm:spPr/>
    </dgm:pt>
    <dgm:pt modelId="{809D5CC5-67A0-46A1-A13C-A3A8FFD6F57C}" type="pres">
      <dgm:prSet presAssocID="{1471E947-9DA4-4746-9BC3-AE0E6E096FAB}" presName="horz1" presStyleCnt="0"/>
      <dgm:spPr/>
    </dgm:pt>
    <dgm:pt modelId="{AA8B2B12-B01E-4A3D-ACC0-26E1BA911896}" type="pres">
      <dgm:prSet presAssocID="{1471E947-9DA4-4746-9BC3-AE0E6E096FAB}" presName="tx1" presStyleLbl="revTx" presStyleIdx="3" presStyleCnt="7"/>
      <dgm:spPr/>
    </dgm:pt>
    <dgm:pt modelId="{19A9A0B9-FE1C-4193-9F6D-C48CD6F3D469}" type="pres">
      <dgm:prSet presAssocID="{1471E947-9DA4-4746-9BC3-AE0E6E096FAB}" presName="vert1" presStyleCnt="0"/>
      <dgm:spPr/>
    </dgm:pt>
    <dgm:pt modelId="{210DF540-428A-4E26-BD5F-BC758D7789C5}" type="pres">
      <dgm:prSet presAssocID="{4B154C30-9F35-4824-8DF4-0AD23A7E300D}" presName="thickLine" presStyleLbl="alignNode1" presStyleIdx="4" presStyleCnt="7"/>
      <dgm:spPr/>
    </dgm:pt>
    <dgm:pt modelId="{407C4EBB-E72A-471B-B86B-7991CC6CF6AA}" type="pres">
      <dgm:prSet presAssocID="{4B154C30-9F35-4824-8DF4-0AD23A7E300D}" presName="horz1" presStyleCnt="0"/>
      <dgm:spPr/>
    </dgm:pt>
    <dgm:pt modelId="{105DB01E-DB69-42BB-B1F9-CEB09A854F96}" type="pres">
      <dgm:prSet presAssocID="{4B154C30-9F35-4824-8DF4-0AD23A7E300D}" presName="tx1" presStyleLbl="revTx" presStyleIdx="4" presStyleCnt="7"/>
      <dgm:spPr/>
    </dgm:pt>
    <dgm:pt modelId="{CB8569C3-F559-41E5-AAB9-46AB050EE129}" type="pres">
      <dgm:prSet presAssocID="{4B154C30-9F35-4824-8DF4-0AD23A7E300D}" presName="vert1" presStyleCnt="0"/>
      <dgm:spPr/>
    </dgm:pt>
    <dgm:pt modelId="{D294D682-1979-447B-A043-3DCE1FE62421}" type="pres">
      <dgm:prSet presAssocID="{A9F05ADE-64C6-47CB-8774-EBF01E310366}" presName="thickLine" presStyleLbl="alignNode1" presStyleIdx="5" presStyleCnt="7"/>
      <dgm:spPr/>
    </dgm:pt>
    <dgm:pt modelId="{B897B812-1E4A-4453-B614-9D94D135F185}" type="pres">
      <dgm:prSet presAssocID="{A9F05ADE-64C6-47CB-8774-EBF01E310366}" presName="horz1" presStyleCnt="0"/>
      <dgm:spPr/>
    </dgm:pt>
    <dgm:pt modelId="{3A2136AB-CD3C-498E-9B19-DC8ECEC32231}" type="pres">
      <dgm:prSet presAssocID="{A9F05ADE-64C6-47CB-8774-EBF01E310366}" presName="tx1" presStyleLbl="revTx" presStyleIdx="5" presStyleCnt="7"/>
      <dgm:spPr/>
    </dgm:pt>
    <dgm:pt modelId="{A3148641-3006-408F-9D64-E9427A6AAEE6}" type="pres">
      <dgm:prSet presAssocID="{A9F05ADE-64C6-47CB-8774-EBF01E310366}" presName="vert1" presStyleCnt="0"/>
      <dgm:spPr/>
    </dgm:pt>
    <dgm:pt modelId="{AD1925EE-E94F-41E1-ABB6-9179CDA57A8C}" type="pres">
      <dgm:prSet presAssocID="{5E6F5D56-27EB-4264-B0D2-8F3A3B39D209}" presName="thickLine" presStyleLbl="alignNode1" presStyleIdx="6" presStyleCnt="7"/>
      <dgm:spPr/>
    </dgm:pt>
    <dgm:pt modelId="{FA5D01B5-0B25-463F-B394-F57100DB33EC}" type="pres">
      <dgm:prSet presAssocID="{5E6F5D56-27EB-4264-B0D2-8F3A3B39D209}" presName="horz1" presStyleCnt="0"/>
      <dgm:spPr/>
    </dgm:pt>
    <dgm:pt modelId="{18C99184-F1C0-4144-B828-900B96CEF018}" type="pres">
      <dgm:prSet presAssocID="{5E6F5D56-27EB-4264-B0D2-8F3A3B39D209}" presName="tx1" presStyleLbl="revTx" presStyleIdx="6" presStyleCnt="7"/>
      <dgm:spPr/>
    </dgm:pt>
    <dgm:pt modelId="{F83CC4FE-C773-4382-84F6-193EF1840646}" type="pres">
      <dgm:prSet presAssocID="{5E6F5D56-27EB-4264-B0D2-8F3A3B39D209}" presName="vert1" presStyleCnt="0"/>
      <dgm:spPr/>
    </dgm:pt>
  </dgm:ptLst>
  <dgm:cxnLst>
    <dgm:cxn modelId="{55F59B01-4FD4-42CC-914D-FEC7DA67610F}" type="presOf" srcId="{4C8CB0F2-0EB7-438F-96CF-5F619BB3169E}" destId="{519F5B50-3BF3-441B-9E2A-5E0FA72FE6CB}" srcOrd="0" destOrd="0" presId="urn:microsoft.com/office/officeart/2008/layout/LinedList"/>
    <dgm:cxn modelId="{1ACDA903-8DFE-4C4F-8287-3D0954D376ED}" srcId="{79D94188-E1ED-4A31-9A86-0AFF04A55A45}" destId="{A9F05ADE-64C6-47CB-8774-EBF01E310366}" srcOrd="5" destOrd="0" parTransId="{645C17B1-647C-46F9-A3A3-C275057C02D0}" sibTransId="{11C60B39-2E1E-4A30-81AD-D69FFD5A9FC8}"/>
    <dgm:cxn modelId="{E151331A-A269-4644-B89D-55D3594839A3}" type="presOf" srcId="{1471E947-9DA4-4746-9BC3-AE0E6E096FAB}" destId="{AA8B2B12-B01E-4A3D-ACC0-26E1BA911896}" srcOrd="0" destOrd="0" presId="urn:microsoft.com/office/officeart/2008/layout/LinedList"/>
    <dgm:cxn modelId="{61AEB133-8D9E-41AC-B774-478FFC501A85}" type="presOf" srcId="{E973595A-5802-4C81-8FCD-90D2BD65B1DF}" destId="{66137E04-3C8B-4001-BF6B-861F112B6ECF}" srcOrd="0" destOrd="0" presId="urn:microsoft.com/office/officeart/2008/layout/LinedList"/>
    <dgm:cxn modelId="{315A8E37-3837-4CBB-8572-2E111AE03797}" type="presOf" srcId="{4B154C30-9F35-4824-8DF4-0AD23A7E300D}" destId="{105DB01E-DB69-42BB-B1F9-CEB09A854F96}" srcOrd="0" destOrd="0" presId="urn:microsoft.com/office/officeart/2008/layout/LinedList"/>
    <dgm:cxn modelId="{7BD5D349-93A1-4B88-ABBB-B339595DCC32}" srcId="{79D94188-E1ED-4A31-9A86-0AFF04A55A45}" destId="{E973595A-5802-4C81-8FCD-90D2BD65B1DF}" srcOrd="1" destOrd="0" parTransId="{838C19AD-47F8-4479-8743-D68B2F9BB8F4}" sibTransId="{BC5D7D83-73E4-4E80-82F6-850C405C7BBE}"/>
    <dgm:cxn modelId="{D820894A-59E7-44E2-B1D3-E8D7B1A6B749}" type="presOf" srcId="{5E6F5D56-27EB-4264-B0D2-8F3A3B39D209}" destId="{18C99184-F1C0-4144-B828-900B96CEF018}" srcOrd="0" destOrd="0" presId="urn:microsoft.com/office/officeart/2008/layout/LinedList"/>
    <dgm:cxn modelId="{8787947E-C2FF-4A53-B608-0C442F8F1A4F}" srcId="{79D94188-E1ED-4A31-9A86-0AFF04A55A45}" destId="{F614CC43-68D1-4537-A13C-FDAD973247F0}" srcOrd="2" destOrd="0" parTransId="{5EB42652-D996-4643-A0EE-75B61EF1B80C}" sibTransId="{32BA4E9B-9C4E-43FE-B846-2A5475F76DE5}"/>
    <dgm:cxn modelId="{4E21C397-3499-42A5-A09F-6FE8D161DF60}" type="presOf" srcId="{F614CC43-68D1-4537-A13C-FDAD973247F0}" destId="{C7CCEA0C-7783-4262-8E58-798A91B411F9}" srcOrd="0" destOrd="0" presId="urn:microsoft.com/office/officeart/2008/layout/LinedList"/>
    <dgm:cxn modelId="{ECF17298-23FB-4F5B-A4FF-0930945AD8B6}" type="presOf" srcId="{79D94188-E1ED-4A31-9A86-0AFF04A55A45}" destId="{F0F41732-78EC-4437-A7A7-59205228020C}" srcOrd="0" destOrd="0" presId="urn:microsoft.com/office/officeart/2008/layout/LinedList"/>
    <dgm:cxn modelId="{B6FC54B4-4D8E-443E-8819-46AFDC405D0F}" type="presOf" srcId="{A9F05ADE-64C6-47CB-8774-EBF01E310366}" destId="{3A2136AB-CD3C-498E-9B19-DC8ECEC32231}" srcOrd="0" destOrd="0" presId="urn:microsoft.com/office/officeart/2008/layout/LinedList"/>
    <dgm:cxn modelId="{D5E778C9-3B29-4C1E-8BC1-DBF6FE25F523}" srcId="{79D94188-E1ED-4A31-9A86-0AFF04A55A45}" destId="{4B154C30-9F35-4824-8DF4-0AD23A7E300D}" srcOrd="4" destOrd="0" parTransId="{3FBE6B06-ED26-45D0-814E-290FD8CCF9AC}" sibTransId="{CC4317C7-53F8-4705-845D-B70A67E174B0}"/>
    <dgm:cxn modelId="{FE3F1ADE-A041-4E86-8661-CB08AF856D2A}" srcId="{79D94188-E1ED-4A31-9A86-0AFF04A55A45}" destId="{4C8CB0F2-0EB7-438F-96CF-5F619BB3169E}" srcOrd="0" destOrd="0" parTransId="{C3927078-5A7A-4D20-81D4-757BDA3460A7}" sibTransId="{D391111F-B687-4D8F-8420-49D1525C0456}"/>
    <dgm:cxn modelId="{EC796DE7-03F4-4AFB-B7A9-CBA884390DF3}" srcId="{79D94188-E1ED-4A31-9A86-0AFF04A55A45}" destId="{5E6F5D56-27EB-4264-B0D2-8F3A3B39D209}" srcOrd="6" destOrd="0" parTransId="{72654ED8-91EC-417F-9617-FABB8A17A8F2}" sibTransId="{7E50FAD7-5DC2-4331-80D9-846134BB7F98}"/>
    <dgm:cxn modelId="{12E25EF5-F3D2-4527-ADD0-8DF5975371B6}" srcId="{79D94188-E1ED-4A31-9A86-0AFF04A55A45}" destId="{1471E947-9DA4-4746-9BC3-AE0E6E096FAB}" srcOrd="3" destOrd="0" parTransId="{CE6C3436-E963-419D-BB7B-FEED112A24F2}" sibTransId="{D4B403B5-02E3-4883-9A7E-DF668589617D}"/>
    <dgm:cxn modelId="{2A80C553-A6F6-48A2-B19B-4CB2C52D17F9}" type="presParOf" srcId="{F0F41732-78EC-4437-A7A7-59205228020C}" destId="{EB68AE2A-6363-45D7-A64A-9DC52CD7C620}" srcOrd="0" destOrd="0" presId="urn:microsoft.com/office/officeart/2008/layout/LinedList"/>
    <dgm:cxn modelId="{5B2119C6-6E53-4C24-B319-7188F6FD46D0}" type="presParOf" srcId="{F0F41732-78EC-4437-A7A7-59205228020C}" destId="{3A268B48-B549-4AE5-8338-CDA66FF4D8D2}" srcOrd="1" destOrd="0" presId="urn:microsoft.com/office/officeart/2008/layout/LinedList"/>
    <dgm:cxn modelId="{443D5E8F-DFBA-43B3-A382-41416CFD68D7}" type="presParOf" srcId="{3A268B48-B549-4AE5-8338-CDA66FF4D8D2}" destId="{519F5B50-3BF3-441B-9E2A-5E0FA72FE6CB}" srcOrd="0" destOrd="0" presId="urn:microsoft.com/office/officeart/2008/layout/LinedList"/>
    <dgm:cxn modelId="{6AC84F78-FC0F-411A-AB75-A608B41FE898}" type="presParOf" srcId="{3A268B48-B549-4AE5-8338-CDA66FF4D8D2}" destId="{7EFCBA97-1B71-4DDE-96CA-C34216905BB0}" srcOrd="1" destOrd="0" presId="urn:microsoft.com/office/officeart/2008/layout/LinedList"/>
    <dgm:cxn modelId="{494570B0-8011-49FA-AA6A-CFE15877289F}" type="presParOf" srcId="{F0F41732-78EC-4437-A7A7-59205228020C}" destId="{BC88C82B-AAA3-4004-B835-DEC6E9675851}" srcOrd="2" destOrd="0" presId="urn:microsoft.com/office/officeart/2008/layout/LinedList"/>
    <dgm:cxn modelId="{D0D31860-2F10-4AE4-AD23-870C94715131}" type="presParOf" srcId="{F0F41732-78EC-4437-A7A7-59205228020C}" destId="{B49BA884-5639-4894-8E22-3963E811A880}" srcOrd="3" destOrd="0" presId="urn:microsoft.com/office/officeart/2008/layout/LinedList"/>
    <dgm:cxn modelId="{8B117BD3-1DC7-440B-B5CD-0E72A3A18F28}" type="presParOf" srcId="{B49BA884-5639-4894-8E22-3963E811A880}" destId="{66137E04-3C8B-4001-BF6B-861F112B6ECF}" srcOrd="0" destOrd="0" presId="urn:microsoft.com/office/officeart/2008/layout/LinedList"/>
    <dgm:cxn modelId="{B4A980BF-9719-4C4E-B182-7456425D43A1}" type="presParOf" srcId="{B49BA884-5639-4894-8E22-3963E811A880}" destId="{4CE7E223-B6B6-44C0-A885-767E710B78B6}" srcOrd="1" destOrd="0" presId="urn:microsoft.com/office/officeart/2008/layout/LinedList"/>
    <dgm:cxn modelId="{FF6DF76E-D664-41F5-828E-D4D803D861F1}" type="presParOf" srcId="{F0F41732-78EC-4437-A7A7-59205228020C}" destId="{F0DAE89E-344D-4425-AB88-94A0C27EE917}" srcOrd="4" destOrd="0" presId="urn:microsoft.com/office/officeart/2008/layout/LinedList"/>
    <dgm:cxn modelId="{756065A1-37A9-40E8-9309-4ABAC138252C}" type="presParOf" srcId="{F0F41732-78EC-4437-A7A7-59205228020C}" destId="{42ACB625-EC52-4411-8366-83D26144D936}" srcOrd="5" destOrd="0" presId="urn:microsoft.com/office/officeart/2008/layout/LinedList"/>
    <dgm:cxn modelId="{5CAA9B3D-0742-408E-B06E-C76BAD3CE7D8}" type="presParOf" srcId="{42ACB625-EC52-4411-8366-83D26144D936}" destId="{C7CCEA0C-7783-4262-8E58-798A91B411F9}" srcOrd="0" destOrd="0" presId="urn:microsoft.com/office/officeart/2008/layout/LinedList"/>
    <dgm:cxn modelId="{F46F657E-02B6-4442-A11E-DED2384D3EA2}" type="presParOf" srcId="{42ACB625-EC52-4411-8366-83D26144D936}" destId="{AB3EDCF6-C304-4619-B2E2-E8335AAE6044}" srcOrd="1" destOrd="0" presId="urn:microsoft.com/office/officeart/2008/layout/LinedList"/>
    <dgm:cxn modelId="{48B9EFF6-12BB-4F1A-B400-8D66FE576A39}" type="presParOf" srcId="{F0F41732-78EC-4437-A7A7-59205228020C}" destId="{95BD68BB-BFAD-40AD-9704-3D57312C83BD}" srcOrd="6" destOrd="0" presId="urn:microsoft.com/office/officeart/2008/layout/LinedList"/>
    <dgm:cxn modelId="{04D9E68D-E048-4143-B5F2-9ED594038DAF}" type="presParOf" srcId="{F0F41732-78EC-4437-A7A7-59205228020C}" destId="{809D5CC5-67A0-46A1-A13C-A3A8FFD6F57C}" srcOrd="7" destOrd="0" presId="urn:microsoft.com/office/officeart/2008/layout/LinedList"/>
    <dgm:cxn modelId="{617858C6-1046-4966-8919-8E615636EF5A}" type="presParOf" srcId="{809D5CC5-67A0-46A1-A13C-A3A8FFD6F57C}" destId="{AA8B2B12-B01E-4A3D-ACC0-26E1BA911896}" srcOrd="0" destOrd="0" presId="urn:microsoft.com/office/officeart/2008/layout/LinedList"/>
    <dgm:cxn modelId="{570143C3-D841-4DAF-9C30-1DDE31330769}" type="presParOf" srcId="{809D5CC5-67A0-46A1-A13C-A3A8FFD6F57C}" destId="{19A9A0B9-FE1C-4193-9F6D-C48CD6F3D469}" srcOrd="1" destOrd="0" presId="urn:microsoft.com/office/officeart/2008/layout/LinedList"/>
    <dgm:cxn modelId="{F2A6E195-F529-4536-BCDE-68C2417BDBD8}" type="presParOf" srcId="{F0F41732-78EC-4437-A7A7-59205228020C}" destId="{210DF540-428A-4E26-BD5F-BC758D7789C5}" srcOrd="8" destOrd="0" presId="urn:microsoft.com/office/officeart/2008/layout/LinedList"/>
    <dgm:cxn modelId="{197B91A6-6E69-4903-82A7-D481D41ADD32}" type="presParOf" srcId="{F0F41732-78EC-4437-A7A7-59205228020C}" destId="{407C4EBB-E72A-471B-B86B-7991CC6CF6AA}" srcOrd="9" destOrd="0" presId="urn:microsoft.com/office/officeart/2008/layout/LinedList"/>
    <dgm:cxn modelId="{8CC4F003-A494-48D0-A974-D45B20D64F34}" type="presParOf" srcId="{407C4EBB-E72A-471B-B86B-7991CC6CF6AA}" destId="{105DB01E-DB69-42BB-B1F9-CEB09A854F96}" srcOrd="0" destOrd="0" presId="urn:microsoft.com/office/officeart/2008/layout/LinedList"/>
    <dgm:cxn modelId="{7999ABA9-8F02-4171-A0D8-70750B0BD44F}" type="presParOf" srcId="{407C4EBB-E72A-471B-B86B-7991CC6CF6AA}" destId="{CB8569C3-F559-41E5-AAB9-46AB050EE129}" srcOrd="1" destOrd="0" presId="urn:microsoft.com/office/officeart/2008/layout/LinedList"/>
    <dgm:cxn modelId="{891BAB0D-6481-484E-9982-04892965282D}" type="presParOf" srcId="{F0F41732-78EC-4437-A7A7-59205228020C}" destId="{D294D682-1979-447B-A043-3DCE1FE62421}" srcOrd="10" destOrd="0" presId="urn:microsoft.com/office/officeart/2008/layout/LinedList"/>
    <dgm:cxn modelId="{0EFE78C8-25BB-4F7F-B5B3-D4508488D988}" type="presParOf" srcId="{F0F41732-78EC-4437-A7A7-59205228020C}" destId="{B897B812-1E4A-4453-B614-9D94D135F185}" srcOrd="11" destOrd="0" presId="urn:microsoft.com/office/officeart/2008/layout/LinedList"/>
    <dgm:cxn modelId="{82998B19-243D-451C-A132-9F2C89286888}" type="presParOf" srcId="{B897B812-1E4A-4453-B614-9D94D135F185}" destId="{3A2136AB-CD3C-498E-9B19-DC8ECEC32231}" srcOrd="0" destOrd="0" presId="urn:microsoft.com/office/officeart/2008/layout/LinedList"/>
    <dgm:cxn modelId="{224F37B5-E23F-46F4-8B78-C97D7BE3EE8A}" type="presParOf" srcId="{B897B812-1E4A-4453-B614-9D94D135F185}" destId="{A3148641-3006-408F-9D64-E9427A6AAEE6}" srcOrd="1" destOrd="0" presId="urn:microsoft.com/office/officeart/2008/layout/LinedList"/>
    <dgm:cxn modelId="{A9F43D9A-0F58-4E47-A691-1C8CB9A47987}" type="presParOf" srcId="{F0F41732-78EC-4437-A7A7-59205228020C}" destId="{AD1925EE-E94F-41E1-ABB6-9179CDA57A8C}" srcOrd="12" destOrd="0" presId="urn:microsoft.com/office/officeart/2008/layout/LinedList"/>
    <dgm:cxn modelId="{86B085AA-9835-4DEF-95A4-5863208E63B0}" type="presParOf" srcId="{F0F41732-78EC-4437-A7A7-59205228020C}" destId="{FA5D01B5-0B25-463F-B394-F57100DB33EC}" srcOrd="13" destOrd="0" presId="urn:microsoft.com/office/officeart/2008/layout/LinedList"/>
    <dgm:cxn modelId="{DCA6AAE4-8782-42F9-8B0C-51FE1A678A58}" type="presParOf" srcId="{FA5D01B5-0B25-463F-B394-F57100DB33EC}" destId="{18C99184-F1C0-4144-B828-900B96CEF018}" srcOrd="0" destOrd="0" presId="urn:microsoft.com/office/officeart/2008/layout/LinedList"/>
    <dgm:cxn modelId="{4A9B9940-A8B9-4144-A590-71140D18A595}" type="presParOf" srcId="{FA5D01B5-0B25-463F-B394-F57100DB33EC}" destId="{F83CC4FE-C773-4382-84F6-193EF1840646}" srcOrd="1" destOrd="0" presId="urn:microsoft.com/office/officeart/2008/layout/Lin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8CF149-56D1-40CF-B854-CD19E3DCE916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166F82-48BB-49F7-9989-A1274AA2C4C6}">
      <dgm:prSet custT="1"/>
      <dgm:spPr/>
      <dgm:t>
        <a:bodyPr/>
        <a:lstStyle/>
        <a:p>
          <a:r>
            <a:rPr lang="en-US" sz="2400" dirty="0"/>
            <a:t>Website: </a:t>
          </a:r>
          <a:r>
            <a:rPr lang="en-US" sz="2400" dirty="0">
              <a:hlinkClick xmlns:r="http://schemas.openxmlformats.org/officeDocument/2006/relationships" r:id="rId1"/>
            </a:rPr>
            <a:t>teachingexcellence.syr.edu/academic-integrity/ </a:t>
          </a:r>
          <a:endParaRPr lang="en-US" sz="2400" dirty="0"/>
        </a:p>
      </dgm:t>
    </dgm:pt>
    <dgm:pt modelId="{175A99F5-0A7C-432A-8D3A-B260A0BB2430}" type="parTrans" cxnId="{79023CD2-B37A-44DC-AE96-E908962D7D6A}">
      <dgm:prSet/>
      <dgm:spPr/>
      <dgm:t>
        <a:bodyPr/>
        <a:lstStyle/>
        <a:p>
          <a:endParaRPr lang="en-US" sz="2400"/>
        </a:p>
      </dgm:t>
    </dgm:pt>
    <dgm:pt modelId="{3906C468-FB08-4997-9EEE-9E733C512B0B}" type="sibTrans" cxnId="{79023CD2-B37A-44DC-AE96-E908962D7D6A}">
      <dgm:prSet/>
      <dgm:spPr/>
      <dgm:t>
        <a:bodyPr/>
        <a:lstStyle/>
        <a:p>
          <a:endParaRPr lang="en-US" sz="2400"/>
        </a:p>
      </dgm:t>
    </dgm:pt>
    <dgm:pt modelId="{872E91D1-722B-418B-912C-C4CC481E8EE9}">
      <dgm:prSet custT="1"/>
      <dgm:spPr/>
      <dgm:t>
        <a:bodyPr/>
        <a:lstStyle/>
        <a:p>
          <a:r>
            <a:rPr lang="en-US" sz="2400"/>
            <a:t>Email: </a:t>
          </a:r>
          <a:r>
            <a:rPr lang="en-US" sz="2400">
              <a:hlinkClick xmlns:r="http://schemas.openxmlformats.org/officeDocument/2006/relationships" r:id="rId2"/>
            </a:rPr>
            <a:t>aio@syr.edu</a:t>
          </a:r>
          <a:r>
            <a:rPr lang="en-US" sz="2400"/>
            <a:t> </a:t>
          </a:r>
        </a:p>
      </dgm:t>
    </dgm:pt>
    <dgm:pt modelId="{7C3214B5-4C0E-4D9C-8997-5399E7CA2B2A}" type="parTrans" cxnId="{395ECCC5-704E-4449-AE3D-CA589120DCB9}">
      <dgm:prSet/>
      <dgm:spPr/>
      <dgm:t>
        <a:bodyPr/>
        <a:lstStyle/>
        <a:p>
          <a:endParaRPr lang="en-US" sz="2400"/>
        </a:p>
      </dgm:t>
    </dgm:pt>
    <dgm:pt modelId="{B00AA517-F82C-47E1-8EBD-D23E0ADE3C17}" type="sibTrans" cxnId="{395ECCC5-704E-4449-AE3D-CA589120DCB9}">
      <dgm:prSet/>
      <dgm:spPr/>
      <dgm:t>
        <a:bodyPr/>
        <a:lstStyle/>
        <a:p>
          <a:endParaRPr lang="en-US" sz="2400"/>
        </a:p>
      </dgm:t>
    </dgm:pt>
    <dgm:pt modelId="{361DE30D-0AF5-479D-9E5D-6BDAAD6475C6}">
      <dgm:prSet custT="1"/>
      <dgm:spPr/>
      <dgm:t>
        <a:bodyPr/>
        <a:lstStyle/>
        <a:p>
          <a:r>
            <a:rPr lang="en-US" sz="2400"/>
            <a:t>Phone Number: 315-443-5412 </a:t>
          </a:r>
        </a:p>
      </dgm:t>
    </dgm:pt>
    <dgm:pt modelId="{7FD275B4-5F71-43DF-A130-D4ACBECE71A2}" type="parTrans" cxnId="{2B4EE779-436F-4159-812E-7737896B3F0A}">
      <dgm:prSet/>
      <dgm:spPr/>
      <dgm:t>
        <a:bodyPr/>
        <a:lstStyle/>
        <a:p>
          <a:endParaRPr lang="en-US" sz="2400"/>
        </a:p>
      </dgm:t>
    </dgm:pt>
    <dgm:pt modelId="{17E1A047-D6CC-4E59-927C-3F2893C72D80}" type="sibTrans" cxnId="{2B4EE779-436F-4159-812E-7737896B3F0A}">
      <dgm:prSet/>
      <dgm:spPr/>
      <dgm:t>
        <a:bodyPr/>
        <a:lstStyle/>
        <a:p>
          <a:endParaRPr lang="en-US" sz="2400"/>
        </a:p>
      </dgm:t>
    </dgm:pt>
    <dgm:pt modelId="{F17CD4E2-C340-4FE4-94A5-D667AE235325}">
      <dgm:prSet custT="1"/>
      <dgm:spPr/>
      <dgm:t>
        <a:bodyPr/>
        <a:lstStyle/>
        <a:p>
          <a:r>
            <a:rPr lang="en-US" sz="2400" dirty="0"/>
            <a:t>Office Location: Bird Library 550 </a:t>
          </a:r>
        </a:p>
      </dgm:t>
    </dgm:pt>
    <dgm:pt modelId="{E511C209-2EFA-46AD-95AB-E545629DCD1E}" type="parTrans" cxnId="{C6325B80-0DB3-4BFA-9C8E-86377FA31587}">
      <dgm:prSet/>
      <dgm:spPr/>
      <dgm:t>
        <a:bodyPr/>
        <a:lstStyle/>
        <a:p>
          <a:endParaRPr lang="en-US" sz="2400"/>
        </a:p>
      </dgm:t>
    </dgm:pt>
    <dgm:pt modelId="{FEEFF13A-D88A-4B3C-A7BD-50CD5E3EA9C6}" type="sibTrans" cxnId="{C6325B80-0DB3-4BFA-9C8E-86377FA31587}">
      <dgm:prSet/>
      <dgm:spPr/>
      <dgm:t>
        <a:bodyPr/>
        <a:lstStyle/>
        <a:p>
          <a:endParaRPr lang="en-US" sz="2400"/>
        </a:p>
      </dgm:t>
    </dgm:pt>
    <dgm:pt modelId="{80D0984A-7022-476B-9F93-33ED26FB14B1}" type="pres">
      <dgm:prSet presAssocID="{F48CF149-56D1-40CF-B854-CD19E3DCE916}" presName="root" presStyleCnt="0">
        <dgm:presLayoutVars>
          <dgm:dir/>
          <dgm:resizeHandles val="exact"/>
        </dgm:presLayoutVars>
      </dgm:prSet>
      <dgm:spPr/>
    </dgm:pt>
    <dgm:pt modelId="{05E7CC49-1C2E-44B5-AB69-E0FFF021F010}" type="pres">
      <dgm:prSet presAssocID="{F48CF149-56D1-40CF-B854-CD19E3DCE916}" presName="container" presStyleCnt="0">
        <dgm:presLayoutVars>
          <dgm:dir/>
          <dgm:resizeHandles val="exact"/>
        </dgm:presLayoutVars>
      </dgm:prSet>
      <dgm:spPr/>
    </dgm:pt>
    <dgm:pt modelId="{4A9137C3-B0C7-4047-8816-62C1E0F0D648}" type="pres">
      <dgm:prSet presAssocID="{AA166F82-48BB-49F7-9989-A1274AA2C4C6}" presName="compNode" presStyleCnt="0"/>
      <dgm:spPr/>
    </dgm:pt>
    <dgm:pt modelId="{DB7C2AAD-6EC5-43E1-BB32-0B914F334792}" type="pres">
      <dgm:prSet presAssocID="{AA166F82-48BB-49F7-9989-A1274AA2C4C6}" presName="iconBgRect" presStyleLbl="bgShp" presStyleIdx="0" presStyleCnt="4"/>
      <dgm:spPr/>
    </dgm:pt>
    <dgm:pt modelId="{65375D70-99C6-47F7-BEF5-6373A8C7C0C2}" type="pres">
      <dgm:prSet presAssocID="{AA166F82-48BB-49F7-9989-A1274AA2C4C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7B9BFB71-BDAA-43C5-A855-A22871B65D4F}" type="pres">
      <dgm:prSet presAssocID="{AA166F82-48BB-49F7-9989-A1274AA2C4C6}" presName="spaceRect" presStyleCnt="0"/>
      <dgm:spPr/>
    </dgm:pt>
    <dgm:pt modelId="{5689D85A-2E36-4EB0-915E-36D4919A4E32}" type="pres">
      <dgm:prSet presAssocID="{AA166F82-48BB-49F7-9989-A1274AA2C4C6}" presName="textRect" presStyleLbl="revTx" presStyleIdx="0" presStyleCnt="4">
        <dgm:presLayoutVars>
          <dgm:chMax val="1"/>
          <dgm:chPref val="1"/>
        </dgm:presLayoutVars>
      </dgm:prSet>
      <dgm:spPr/>
    </dgm:pt>
    <dgm:pt modelId="{B0E24B1D-D774-42C5-B56C-E8E15F88B524}" type="pres">
      <dgm:prSet presAssocID="{3906C468-FB08-4997-9EEE-9E733C512B0B}" presName="sibTrans" presStyleLbl="sibTrans2D1" presStyleIdx="0" presStyleCnt="0"/>
      <dgm:spPr/>
    </dgm:pt>
    <dgm:pt modelId="{7F0ABB21-8050-4BEB-995C-29E6C207D76E}" type="pres">
      <dgm:prSet presAssocID="{872E91D1-722B-418B-912C-C4CC481E8EE9}" presName="compNode" presStyleCnt="0"/>
      <dgm:spPr/>
    </dgm:pt>
    <dgm:pt modelId="{4AD95629-BF82-4D3C-B5A5-F31F8D75BBDF}" type="pres">
      <dgm:prSet presAssocID="{872E91D1-722B-418B-912C-C4CC481E8EE9}" presName="iconBgRect" presStyleLbl="bgShp" presStyleIdx="1" presStyleCnt="4"/>
      <dgm:spPr/>
    </dgm:pt>
    <dgm:pt modelId="{756A958E-B1AB-4AAF-ADA6-155BE5C15731}" type="pres">
      <dgm:prSet presAssocID="{872E91D1-722B-418B-912C-C4CC481E8EE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548D51D2-9CAB-494E-9DE3-63E6AAF7C06A}" type="pres">
      <dgm:prSet presAssocID="{872E91D1-722B-418B-912C-C4CC481E8EE9}" presName="spaceRect" presStyleCnt="0"/>
      <dgm:spPr/>
    </dgm:pt>
    <dgm:pt modelId="{BB69FE23-8CF7-4BF4-B0EB-FC64E8D9CCEE}" type="pres">
      <dgm:prSet presAssocID="{872E91D1-722B-418B-912C-C4CC481E8EE9}" presName="textRect" presStyleLbl="revTx" presStyleIdx="1" presStyleCnt="4">
        <dgm:presLayoutVars>
          <dgm:chMax val="1"/>
          <dgm:chPref val="1"/>
        </dgm:presLayoutVars>
      </dgm:prSet>
      <dgm:spPr/>
    </dgm:pt>
    <dgm:pt modelId="{23815E2C-52C1-492C-95E0-7507DC53E300}" type="pres">
      <dgm:prSet presAssocID="{B00AA517-F82C-47E1-8EBD-D23E0ADE3C17}" presName="sibTrans" presStyleLbl="sibTrans2D1" presStyleIdx="0" presStyleCnt="0"/>
      <dgm:spPr/>
    </dgm:pt>
    <dgm:pt modelId="{D107CC77-560D-417F-B16E-F468AA498BE1}" type="pres">
      <dgm:prSet presAssocID="{361DE30D-0AF5-479D-9E5D-6BDAAD6475C6}" presName="compNode" presStyleCnt="0"/>
      <dgm:spPr/>
    </dgm:pt>
    <dgm:pt modelId="{D48D0F84-E08C-4614-B9AF-181643B28853}" type="pres">
      <dgm:prSet presAssocID="{361DE30D-0AF5-479D-9E5D-6BDAAD6475C6}" presName="iconBgRect" presStyleLbl="bgShp" presStyleIdx="2" presStyleCnt="4"/>
      <dgm:spPr/>
    </dgm:pt>
    <dgm:pt modelId="{2D6C5523-AE59-4E43-BCD0-38E209D7449D}" type="pres">
      <dgm:prSet presAssocID="{361DE30D-0AF5-479D-9E5D-6BDAAD6475C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DFC71109-5545-4697-ACF3-9122B5DAEF8B}" type="pres">
      <dgm:prSet presAssocID="{361DE30D-0AF5-479D-9E5D-6BDAAD6475C6}" presName="spaceRect" presStyleCnt="0"/>
      <dgm:spPr/>
    </dgm:pt>
    <dgm:pt modelId="{C735B2AD-8147-448A-BF3E-EC72F8E61B6B}" type="pres">
      <dgm:prSet presAssocID="{361DE30D-0AF5-479D-9E5D-6BDAAD6475C6}" presName="textRect" presStyleLbl="revTx" presStyleIdx="2" presStyleCnt="4">
        <dgm:presLayoutVars>
          <dgm:chMax val="1"/>
          <dgm:chPref val="1"/>
        </dgm:presLayoutVars>
      </dgm:prSet>
      <dgm:spPr/>
    </dgm:pt>
    <dgm:pt modelId="{778D6D92-C1D1-4BAA-B1DC-268B94DFF98B}" type="pres">
      <dgm:prSet presAssocID="{17E1A047-D6CC-4E59-927C-3F2893C72D80}" presName="sibTrans" presStyleLbl="sibTrans2D1" presStyleIdx="0" presStyleCnt="0"/>
      <dgm:spPr/>
    </dgm:pt>
    <dgm:pt modelId="{7159E340-1947-486A-8421-B5C731BF2F6D}" type="pres">
      <dgm:prSet presAssocID="{F17CD4E2-C340-4FE4-94A5-D667AE235325}" presName="compNode" presStyleCnt="0"/>
      <dgm:spPr/>
    </dgm:pt>
    <dgm:pt modelId="{B7CA5023-0987-48C0-82CE-9A922F47B2A4}" type="pres">
      <dgm:prSet presAssocID="{F17CD4E2-C340-4FE4-94A5-D667AE235325}" presName="iconBgRect" presStyleLbl="bgShp" presStyleIdx="3" presStyleCnt="4"/>
      <dgm:spPr/>
    </dgm:pt>
    <dgm:pt modelId="{B788F54E-6D7F-4853-88FD-73DBAC21A948}" type="pres">
      <dgm:prSet presAssocID="{F17CD4E2-C340-4FE4-94A5-D667AE235325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arrow"/>
        </a:ext>
      </dgm:extLst>
    </dgm:pt>
    <dgm:pt modelId="{12B2D8C7-9ABE-4E77-A930-102570A4453E}" type="pres">
      <dgm:prSet presAssocID="{F17CD4E2-C340-4FE4-94A5-D667AE235325}" presName="spaceRect" presStyleCnt="0"/>
      <dgm:spPr/>
    </dgm:pt>
    <dgm:pt modelId="{CEA97FF5-60DB-4AA4-86DE-4B97CD765DEC}" type="pres">
      <dgm:prSet presAssocID="{F17CD4E2-C340-4FE4-94A5-D667AE23532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E497A60-9789-4300-986B-E7C60ED9B1F3}" type="presOf" srcId="{AA166F82-48BB-49F7-9989-A1274AA2C4C6}" destId="{5689D85A-2E36-4EB0-915E-36D4919A4E32}" srcOrd="0" destOrd="0" presId="urn:microsoft.com/office/officeart/2018/2/layout/IconCircleList"/>
    <dgm:cxn modelId="{47E88766-3055-48BA-91D5-621C13635A70}" type="presOf" srcId="{361DE30D-0AF5-479D-9E5D-6BDAAD6475C6}" destId="{C735B2AD-8147-448A-BF3E-EC72F8E61B6B}" srcOrd="0" destOrd="0" presId="urn:microsoft.com/office/officeart/2018/2/layout/IconCircleList"/>
    <dgm:cxn modelId="{2B4EE779-436F-4159-812E-7737896B3F0A}" srcId="{F48CF149-56D1-40CF-B854-CD19E3DCE916}" destId="{361DE30D-0AF5-479D-9E5D-6BDAAD6475C6}" srcOrd="2" destOrd="0" parTransId="{7FD275B4-5F71-43DF-A130-D4ACBECE71A2}" sibTransId="{17E1A047-D6CC-4E59-927C-3F2893C72D80}"/>
    <dgm:cxn modelId="{C6325B80-0DB3-4BFA-9C8E-86377FA31587}" srcId="{F48CF149-56D1-40CF-B854-CD19E3DCE916}" destId="{F17CD4E2-C340-4FE4-94A5-D667AE235325}" srcOrd="3" destOrd="0" parTransId="{E511C209-2EFA-46AD-95AB-E545629DCD1E}" sibTransId="{FEEFF13A-D88A-4B3C-A7BD-50CD5E3EA9C6}"/>
    <dgm:cxn modelId="{963A6B9D-C07F-43A4-8FA6-4A93F17DB36D}" type="presOf" srcId="{872E91D1-722B-418B-912C-C4CC481E8EE9}" destId="{BB69FE23-8CF7-4BF4-B0EB-FC64E8D9CCEE}" srcOrd="0" destOrd="0" presId="urn:microsoft.com/office/officeart/2018/2/layout/IconCircleList"/>
    <dgm:cxn modelId="{EF30E5AB-EDD7-4F93-B024-3C9602F7ABCA}" type="presOf" srcId="{17E1A047-D6CC-4E59-927C-3F2893C72D80}" destId="{778D6D92-C1D1-4BAA-B1DC-268B94DFF98B}" srcOrd="0" destOrd="0" presId="urn:microsoft.com/office/officeart/2018/2/layout/IconCircleList"/>
    <dgm:cxn modelId="{FE06F6AD-6DB1-4F99-BA1D-3BB0C79C32A0}" type="presOf" srcId="{F48CF149-56D1-40CF-B854-CD19E3DCE916}" destId="{80D0984A-7022-476B-9F93-33ED26FB14B1}" srcOrd="0" destOrd="0" presId="urn:microsoft.com/office/officeart/2018/2/layout/IconCircleList"/>
    <dgm:cxn modelId="{040859B5-E10D-499D-BAC7-ECF2A27D9DED}" type="presOf" srcId="{B00AA517-F82C-47E1-8EBD-D23E0ADE3C17}" destId="{23815E2C-52C1-492C-95E0-7507DC53E300}" srcOrd="0" destOrd="0" presId="urn:microsoft.com/office/officeart/2018/2/layout/IconCircleList"/>
    <dgm:cxn modelId="{4A392FBE-9DCD-4197-9F05-7F511EF76B3F}" type="presOf" srcId="{F17CD4E2-C340-4FE4-94A5-D667AE235325}" destId="{CEA97FF5-60DB-4AA4-86DE-4B97CD765DEC}" srcOrd="0" destOrd="0" presId="urn:microsoft.com/office/officeart/2018/2/layout/IconCircleList"/>
    <dgm:cxn modelId="{395ECCC5-704E-4449-AE3D-CA589120DCB9}" srcId="{F48CF149-56D1-40CF-B854-CD19E3DCE916}" destId="{872E91D1-722B-418B-912C-C4CC481E8EE9}" srcOrd="1" destOrd="0" parTransId="{7C3214B5-4C0E-4D9C-8997-5399E7CA2B2A}" sibTransId="{B00AA517-F82C-47E1-8EBD-D23E0ADE3C17}"/>
    <dgm:cxn modelId="{79023CD2-B37A-44DC-AE96-E908962D7D6A}" srcId="{F48CF149-56D1-40CF-B854-CD19E3DCE916}" destId="{AA166F82-48BB-49F7-9989-A1274AA2C4C6}" srcOrd="0" destOrd="0" parTransId="{175A99F5-0A7C-432A-8D3A-B260A0BB2430}" sibTransId="{3906C468-FB08-4997-9EEE-9E733C512B0B}"/>
    <dgm:cxn modelId="{2CA3C5E8-65C6-4B0F-986D-70040F524F31}" type="presOf" srcId="{3906C468-FB08-4997-9EEE-9E733C512B0B}" destId="{B0E24B1D-D774-42C5-B56C-E8E15F88B524}" srcOrd="0" destOrd="0" presId="urn:microsoft.com/office/officeart/2018/2/layout/IconCircleList"/>
    <dgm:cxn modelId="{C7A5F16C-01F5-4329-AB11-B74E4A2CF286}" type="presParOf" srcId="{80D0984A-7022-476B-9F93-33ED26FB14B1}" destId="{05E7CC49-1C2E-44B5-AB69-E0FFF021F010}" srcOrd="0" destOrd="0" presId="urn:microsoft.com/office/officeart/2018/2/layout/IconCircleList"/>
    <dgm:cxn modelId="{0F5210C1-39FC-4D55-9D7C-A764E0ACB884}" type="presParOf" srcId="{05E7CC49-1C2E-44B5-AB69-E0FFF021F010}" destId="{4A9137C3-B0C7-4047-8816-62C1E0F0D648}" srcOrd="0" destOrd="0" presId="urn:microsoft.com/office/officeart/2018/2/layout/IconCircleList"/>
    <dgm:cxn modelId="{5682E799-E630-42CD-A6AA-ED468FA1FF04}" type="presParOf" srcId="{4A9137C3-B0C7-4047-8816-62C1E0F0D648}" destId="{DB7C2AAD-6EC5-43E1-BB32-0B914F334792}" srcOrd="0" destOrd="0" presId="urn:microsoft.com/office/officeart/2018/2/layout/IconCircleList"/>
    <dgm:cxn modelId="{8CA85BB8-A95B-42EB-88A6-8A395F0E5DCF}" type="presParOf" srcId="{4A9137C3-B0C7-4047-8816-62C1E0F0D648}" destId="{65375D70-99C6-47F7-BEF5-6373A8C7C0C2}" srcOrd="1" destOrd="0" presId="urn:microsoft.com/office/officeart/2018/2/layout/IconCircleList"/>
    <dgm:cxn modelId="{0D6A410A-CC97-4D82-8586-093E76719473}" type="presParOf" srcId="{4A9137C3-B0C7-4047-8816-62C1E0F0D648}" destId="{7B9BFB71-BDAA-43C5-A855-A22871B65D4F}" srcOrd="2" destOrd="0" presId="urn:microsoft.com/office/officeart/2018/2/layout/IconCircleList"/>
    <dgm:cxn modelId="{7503FE16-0335-48C8-AB14-5258BB42ED36}" type="presParOf" srcId="{4A9137C3-B0C7-4047-8816-62C1E0F0D648}" destId="{5689D85A-2E36-4EB0-915E-36D4919A4E32}" srcOrd="3" destOrd="0" presId="urn:microsoft.com/office/officeart/2018/2/layout/IconCircleList"/>
    <dgm:cxn modelId="{289C85EA-9C52-4692-9FC6-F25C61E7F36D}" type="presParOf" srcId="{05E7CC49-1C2E-44B5-AB69-E0FFF021F010}" destId="{B0E24B1D-D774-42C5-B56C-E8E15F88B524}" srcOrd="1" destOrd="0" presId="urn:microsoft.com/office/officeart/2018/2/layout/IconCircleList"/>
    <dgm:cxn modelId="{BF97C54A-6B75-4209-916C-02A651C045CC}" type="presParOf" srcId="{05E7CC49-1C2E-44B5-AB69-E0FFF021F010}" destId="{7F0ABB21-8050-4BEB-995C-29E6C207D76E}" srcOrd="2" destOrd="0" presId="urn:microsoft.com/office/officeart/2018/2/layout/IconCircleList"/>
    <dgm:cxn modelId="{C2C15D20-3D19-4D9A-AAF5-F778A4E879C4}" type="presParOf" srcId="{7F0ABB21-8050-4BEB-995C-29E6C207D76E}" destId="{4AD95629-BF82-4D3C-B5A5-F31F8D75BBDF}" srcOrd="0" destOrd="0" presId="urn:microsoft.com/office/officeart/2018/2/layout/IconCircleList"/>
    <dgm:cxn modelId="{2E9C56BE-DCCF-4B2A-9CE7-07567372E7DD}" type="presParOf" srcId="{7F0ABB21-8050-4BEB-995C-29E6C207D76E}" destId="{756A958E-B1AB-4AAF-ADA6-155BE5C15731}" srcOrd="1" destOrd="0" presId="urn:microsoft.com/office/officeart/2018/2/layout/IconCircleList"/>
    <dgm:cxn modelId="{0072CB0E-EBBB-4851-A3FA-9080DB799AE0}" type="presParOf" srcId="{7F0ABB21-8050-4BEB-995C-29E6C207D76E}" destId="{548D51D2-9CAB-494E-9DE3-63E6AAF7C06A}" srcOrd="2" destOrd="0" presId="urn:microsoft.com/office/officeart/2018/2/layout/IconCircleList"/>
    <dgm:cxn modelId="{200D806F-E42B-4914-BEEF-8F44CE11986E}" type="presParOf" srcId="{7F0ABB21-8050-4BEB-995C-29E6C207D76E}" destId="{BB69FE23-8CF7-4BF4-B0EB-FC64E8D9CCEE}" srcOrd="3" destOrd="0" presId="urn:microsoft.com/office/officeart/2018/2/layout/IconCircleList"/>
    <dgm:cxn modelId="{198E221E-3D62-416D-A9A5-E417D73B0F05}" type="presParOf" srcId="{05E7CC49-1C2E-44B5-AB69-E0FFF021F010}" destId="{23815E2C-52C1-492C-95E0-7507DC53E300}" srcOrd="3" destOrd="0" presId="urn:microsoft.com/office/officeart/2018/2/layout/IconCircleList"/>
    <dgm:cxn modelId="{88AE3D30-0C11-44C4-9639-4ADD5DE7AAA9}" type="presParOf" srcId="{05E7CC49-1C2E-44B5-AB69-E0FFF021F010}" destId="{D107CC77-560D-417F-B16E-F468AA498BE1}" srcOrd="4" destOrd="0" presId="urn:microsoft.com/office/officeart/2018/2/layout/IconCircleList"/>
    <dgm:cxn modelId="{4B87E3E5-EBF0-4597-A15C-AF5F53B4C730}" type="presParOf" srcId="{D107CC77-560D-417F-B16E-F468AA498BE1}" destId="{D48D0F84-E08C-4614-B9AF-181643B28853}" srcOrd="0" destOrd="0" presId="urn:microsoft.com/office/officeart/2018/2/layout/IconCircleList"/>
    <dgm:cxn modelId="{705B1592-B1D9-43EF-A4A9-637E841A833C}" type="presParOf" srcId="{D107CC77-560D-417F-B16E-F468AA498BE1}" destId="{2D6C5523-AE59-4E43-BCD0-38E209D7449D}" srcOrd="1" destOrd="0" presId="urn:microsoft.com/office/officeart/2018/2/layout/IconCircleList"/>
    <dgm:cxn modelId="{360C9816-F630-4A0F-97EC-767B47B46CB0}" type="presParOf" srcId="{D107CC77-560D-417F-B16E-F468AA498BE1}" destId="{DFC71109-5545-4697-ACF3-9122B5DAEF8B}" srcOrd="2" destOrd="0" presId="urn:microsoft.com/office/officeart/2018/2/layout/IconCircleList"/>
    <dgm:cxn modelId="{CB959465-F88B-4071-86FE-25B15F27B402}" type="presParOf" srcId="{D107CC77-560D-417F-B16E-F468AA498BE1}" destId="{C735B2AD-8147-448A-BF3E-EC72F8E61B6B}" srcOrd="3" destOrd="0" presId="urn:microsoft.com/office/officeart/2018/2/layout/IconCircleList"/>
    <dgm:cxn modelId="{E60BB68F-9CCE-4BB5-8E51-654EC6B9C465}" type="presParOf" srcId="{05E7CC49-1C2E-44B5-AB69-E0FFF021F010}" destId="{778D6D92-C1D1-4BAA-B1DC-268B94DFF98B}" srcOrd="5" destOrd="0" presId="urn:microsoft.com/office/officeart/2018/2/layout/IconCircleList"/>
    <dgm:cxn modelId="{2D0B96F9-5BA4-43DA-A1FA-718B873DA783}" type="presParOf" srcId="{05E7CC49-1C2E-44B5-AB69-E0FFF021F010}" destId="{7159E340-1947-486A-8421-B5C731BF2F6D}" srcOrd="6" destOrd="0" presId="urn:microsoft.com/office/officeart/2018/2/layout/IconCircleList"/>
    <dgm:cxn modelId="{6A3C6F35-BEEE-487C-89F3-D493F3721A4F}" type="presParOf" srcId="{7159E340-1947-486A-8421-B5C731BF2F6D}" destId="{B7CA5023-0987-48C0-82CE-9A922F47B2A4}" srcOrd="0" destOrd="0" presId="urn:microsoft.com/office/officeart/2018/2/layout/IconCircleList"/>
    <dgm:cxn modelId="{E3BD805B-1519-4046-AE7C-0D2856496E00}" type="presParOf" srcId="{7159E340-1947-486A-8421-B5C731BF2F6D}" destId="{B788F54E-6D7F-4853-88FD-73DBAC21A948}" srcOrd="1" destOrd="0" presId="urn:microsoft.com/office/officeart/2018/2/layout/IconCircleList"/>
    <dgm:cxn modelId="{D1F890B6-8BB2-4E29-885A-95E6220D75A5}" type="presParOf" srcId="{7159E340-1947-486A-8421-B5C731BF2F6D}" destId="{12B2D8C7-9ABE-4E77-A930-102570A4453E}" srcOrd="2" destOrd="0" presId="urn:microsoft.com/office/officeart/2018/2/layout/IconCircleList"/>
    <dgm:cxn modelId="{A7F376D9-5484-41D5-AD9C-BF001E8C7902}" type="presParOf" srcId="{7159E340-1947-486A-8421-B5C731BF2F6D}" destId="{CEA97FF5-60DB-4AA4-86DE-4B97CD765DE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E3EF4-8844-4BE5-AC58-9C00D22CF183}">
      <dsp:nvSpPr>
        <dsp:cNvPr id="0" name=""/>
        <dsp:cNvSpPr/>
      </dsp:nvSpPr>
      <dsp:spPr>
        <a:xfrm>
          <a:off x="3080" y="464830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Expectation 1: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Credit your Sources </a:t>
          </a:r>
        </a:p>
      </dsp:txBody>
      <dsp:txXfrm>
        <a:off x="3080" y="1765067"/>
        <a:ext cx="2444055" cy="2053006"/>
      </dsp:txXfrm>
    </dsp:sp>
    <dsp:sp modelId="{003EE629-05AA-489F-A5A2-3A7AC63D714C}">
      <dsp:nvSpPr>
        <dsp:cNvPr id="0" name=""/>
        <dsp:cNvSpPr/>
      </dsp:nvSpPr>
      <dsp:spPr>
        <a:xfrm>
          <a:off x="711856" y="806997"/>
          <a:ext cx="1026503" cy="1026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62184" y="957325"/>
        <a:ext cx="725847" cy="725847"/>
      </dsp:txXfrm>
    </dsp:sp>
    <dsp:sp modelId="{E30894EC-1868-455D-B911-E211F0DACB81}">
      <dsp:nvSpPr>
        <dsp:cNvPr id="0" name=""/>
        <dsp:cNvSpPr/>
      </dsp:nvSpPr>
      <dsp:spPr>
        <a:xfrm>
          <a:off x="3080" y="3886435"/>
          <a:ext cx="2444055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FEB76D-E3E6-4E45-A277-07DF52D49C11}">
      <dsp:nvSpPr>
        <dsp:cNvPr id="0" name=""/>
        <dsp:cNvSpPr/>
      </dsp:nvSpPr>
      <dsp:spPr>
        <a:xfrm>
          <a:off x="2691541" y="464830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Expectation 2: Do your own Work </a:t>
          </a:r>
        </a:p>
      </dsp:txBody>
      <dsp:txXfrm>
        <a:off x="2691541" y="1765067"/>
        <a:ext cx="2444055" cy="2053006"/>
      </dsp:txXfrm>
    </dsp:sp>
    <dsp:sp modelId="{1A2BC254-39F4-491D-805F-BCDAECB7364F}">
      <dsp:nvSpPr>
        <dsp:cNvPr id="0" name=""/>
        <dsp:cNvSpPr/>
      </dsp:nvSpPr>
      <dsp:spPr>
        <a:xfrm>
          <a:off x="3400317" y="806997"/>
          <a:ext cx="1026503" cy="1026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550645" y="957325"/>
        <a:ext cx="725847" cy="725847"/>
      </dsp:txXfrm>
    </dsp:sp>
    <dsp:sp modelId="{9BBEBA1A-9054-4D1C-910A-05E269F9FD5C}">
      <dsp:nvSpPr>
        <dsp:cNvPr id="0" name=""/>
        <dsp:cNvSpPr/>
      </dsp:nvSpPr>
      <dsp:spPr>
        <a:xfrm>
          <a:off x="2691541" y="3886435"/>
          <a:ext cx="2444055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0AAEB8E-AA1A-4275-A14E-941CF403BE64}">
      <dsp:nvSpPr>
        <dsp:cNvPr id="0" name=""/>
        <dsp:cNvSpPr/>
      </dsp:nvSpPr>
      <dsp:spPr>
        <a:xfrm>
          <a:off x="5380002" y="464830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Expectation 3: Communicate Honestly </a:t>
          </a:r>
        </a:p>
      </dsp:txBody>
      <dsp:txXfrm>
        <a:off x="5380002" y="1765067"/>
        <a:ext cx="2444055" cy="2053006"/>
      </dsp:txXfrm>
    </dsp:sp>
    <dsp:sp modelId="{D57EA519-23F6-4489-9186-FB737DAFBAEB}">
      <dsp:nvSpPr>
        <dsp:cNvPr id="0" name=""/>
        <dsp:cNvSpPr/>
      </dsp:nvSpPr>
      <dsp:spPr>
        <a:xfrm>
          <a:off x="6088778" y="806997"/>
          <a:ext cx="1026503" cy="1026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239106" y="957325"/>
        <a:ext cx="725847" cy="725847"/>
      </dsp:txXfrm>
    </dsp:sp>
    <dsp:sp modelId="{7AA70915-979B-43D8-9C07-0B109B797989}">
      <dsp:nvSpPr>
        <dsp:cNvPr id="0" name=""/>
        <dsp:cNvSpPr/>
      </dsp:nvSpPr>
      <dsp:spPr>
        <a:xfrm>
          <a:off x="5380002" y="3886435"/>
          <a:ext cx="2444055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A9CFCC-00CA-408C-A4F9-C1A247DA35B0}">
      <dsp:nvSpPr>
        <dsp:cNvPr id="0" name=""/>
        <dsp:cNvSpPr/>
      </dsp:nvSpPr>
      <dsp:spPr>
        <a:xfrm>
          <a:off x="8068463" y="464830"/>
          <a:ext cx="2444055" cy="342167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0548" tIns="330200" rIns="1905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Expectation 4: Support Academic Integrity </a:t>
          </a:r>
        </a:p>
      </dsp:txBody>
      <dsp:txXfrm>
        <a:off x="8068463" y="1765067"/>
        <a:ext cx="2444055" cy="2053006"/>
      </dsp:txXfrm>
    </dsp:sp>
    <dsp:sp modelId="{94AFB74A-524E-4214-BE93-B3F2973A970D}">
      <dsp:nvSpPr>
        <dsp:cNvPr id="0" name=""/>
        <dsp:cNvSpPr/>
      </dsp:nvSpPr>
      <dsp:spPr>
        <a:xfrm>
          <a:off x="8777239" y="806997"/>
          <a:ext cx="1026503" cy="10265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30" tIns="12700" rIns="800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927567" y="957325"/>
        <a:ext cx="725847" cy="725847"/>
      </dsp:txXfrm>
    </dsp:sp>
    <dsp:sp modelId="{02B61CB1-5766-4F43-9A69-5871351420CB}">
      <dsp:nvSpPr>
        <dsp:cNvPr id="0" name=""/>
        <dsp:cNvSpPr/>
      </dsp:nvSpPr>
      <dsp:spPr>
        <a:xfrm>
          <a:off x="8068463" y="3886435"/>
          <a:ext cx="2444055" cy="7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D5020-D7F6-4687-8034-4C67CAB2BF56}">
      <dsp:nvSpPr>
        <dsp:cNvPr id="0" name=""/>
        <dsp:cNvSpPr/>
      </dsp:nvSpPr>
      <dsp:spPr>
        <a:xfrm>
          <a:off x="0" y="323463"/>
          <a:ext cx="10515600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Examples: Using AI to write a discussion post worth very few points, inappropriate collaboration on an attendance quiz worth very few points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Sanctions: Conversation with faculty, warning </a:t>
          </a:r>
        </a:p>
      </dsp:txBody>
      <dsp:txXfrm>
        <a:off x="0" y="323463"/>
        <a:ext cx="10515600" cy="941850"/>
      </dsp:txXfrm>
    </dsp:sp>
    <dsp:sp modelId="{54522212-C2C7-4FA0-A7F8-430026DF4167}">
      <dsp:nvSpPr>
        <dsp:cNvPr id="0" name=""/>
        <dsp:cNvSpPr/>
      </dsp:nvSpPr>
      <dsp:spPr>
        <a:xfrm>
          <a:off x="525780" y="131583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Warning </a:t>
          </a:r>
        </a:p>
      </dsp:txBody>
      <dsp:txXfrm>
        <a:off x="544514" y="150317"/>
        <a:ext cx="7323452" cy="346292"/>
      </dsp:txXfrm>
    </dsp:sp>
    <dsp:sp modelId="{F3A319C3-C146-406B-8BE1-0A930B0920CD}">
      <dsp:nvSpPr>
        <dsp:cNvPr id="0" name=""/>
        <dsp:cNvSpPr/>
      </dsp:nvSpPr>
      <dsp:spPr>
        <a:xfrm>
          <a:off x="0" y="1527393"/>
          <a:ext cx="10515600" cy="757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Examples: Plagiarism or inappropriate collaboration on a small portion of an assignment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Sanctions: Letter of reprimand, seminar, grade sanction </a:t>
          </a:r>
        </a:p>
      </dsp:txBody>
      <dsp:txXfrm>
        <a:off x="0" y="1527393"/>
        <a:ext cx="10515600" cy="757575"/>
      </dsp:txXfrm>
    </dsp:sp>
    <dsp:sp modelId="{079F444C-F368-4022-B1E5-8A674033C2B5}">
      <dsp:nvSpPr>
        <dsp:cNvPr id="0" name=""/>
        <dsp:cNvSpPr/>
      </dsp:nvSpPr>
      <dsp:spPr>
        <a:xfrm>
          <a:off x="525780" y="1335513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Level 1 </a:t>
          </a:r>
        </a:p>
      </dsp:txBody>
      <dsp:txXfrm>
        <a:off x="544514" y="1354247"/>
        <a:ext cx="7323452" cy="346292"/>
      </dsp:txXfrm>
    </dsp:sp>
    <dsp:sp modelId="{0B7CB71E-009F-483A-8499-FEEFA41C2B6E}">
      <dsp:nvSpPr>
        <dsp:cNvPr id="0" name=""/>
        <dsp:cNvSpPr/>
      </dsp:nvSpPr>
      <dsp:spPr>
        <a:xfrm>
          <a:off x="0" y="2547048"/>
          <a:ext cx="10515600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Examples: Plagiarism of a large part of an assignment, signing another student into class, unauthorized aids during an exam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Sanctions: Probation, seminar, grade sanction </a:t>
          </a:r>
        </a:p>
      </dsp:txBody>
      <dsp:txXfrm>
        <a:off x="0" y="2547048"/>
        <a:ext cx="10515600" cy="941850"/>
      </dsp:txXfrm>
    </dsp:sp>
    <dsp:sp modelId="{FC055016-4CEB-48AE-A9B6-E793F611A34A}">
      <dsp:nvSpPr>
        <dsp:cNvPr id="0" name=""/>
        <dsp:cNvSpPr/>
      </dsp:nvSpPr>
      <dsp:spPr>
        <a:xfrm>
          <a:off x="525780" y="2355169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Level 2 </a:t>
          </a:r>
        </a:p>
      </dsp:txBody>
      <dsp:txXfrm>
        <a:off x="544514" y="2373903"/>
        <a:ext cx="7323452" cy="346292"/>
      </dsp:txXfrm>
    </dsp:sp>
    <dsp:sp modelId="{79767652-B593-4D12-A5F1-EFF6ED557D03}">
      <dsp:nvSpPr>
        <dsp:cNvPr id="0" name=""/>
        <dsp:cNvSpPr/>
      </dsp:nvSpPr>
      <dsp:spPr>
        <a:xfrm>
          <a:off x="0" y="3750979"/>
          <a:ext cx="10515600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Examples: Purchasing a paper or homework answers, repeat violations, altering or forging academic documents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Sanctions: Suspension or expulsion, seminar, grade sanction </a:t>
          </a:r>
        </a:p>
      </dsp:txBody>
      <dsp:txXfrm>
        <a:off x="0" y="3750979"/>
        <a:ext cx="10515600" cy="941850"/>
      </dsp:txXfrm>
    </dsp:sp>
    <dsp:sp modelId="{7A5D864D-5CAF-4BC7-B12C-873678DF53E3}">
      <dsp:nvSpPr>
        <dsp:cNvPr id="0" name=""/>
        <dsp:cNvSpPr/>
      </dsp:nvSpPr>
      <dsp:spPr>
        <a:xfrm>
          <a:off x="525780" y="3559099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Level 3 </a:t>
          </a:r>
        </a:p>
      </dsp:txBody>
      <dsp:txXfrm>
        <a:off x="544514" y="3577833"/>
        <a:ext cx="732345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A6D32-5827-4FCD-B512-D44FD0616324}">
      <dsp:nvSpPr>
        <dsp:cNvPr id="0" name=""/>
        <dsp:cNvSpPr/>
      </dsp:nvSpPr>
      <dsp:spPr>
        <a:xfrm>
          <a:off x="0" y="202215"/>
          <a:ext cx="3341369" cy="2004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right to be found responsible before a grade sanction is assigned by your instructor. </a:t>
          </a:r>
        </a:p>
      </dsp:txBody>
      <dsp:txXfrm>
        <a:off x="0" y="202215"/>
        <a:ext cx="3341369" cy="2004822"/>
      </dsp:txXfrm>
    </dsp:sp>
    <dsp:sp modelId="{F47249D3-7FEC-4781-ACF7-ABEF64C88E63}">
      <dsp:nvSpPr>
        <dsp:cNvPr id="0" name=""/>
        <dsp:cNvSpPr/>
      </dsp:nvSpPr>
      <dsp:spPr>
        <a:xfrm>
          <a:off x="3675507" y="202215"/>
          <a:ext cx="3341369" cy="2004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right to contest any suspected violation shared with you. </a:t>
          </a:r>
        </a:p>
      </dsp:txBody>
      <dsp:txXfrm>
        <a:off x="3675507" y="202215"/>
        <a:ext cx="3341369" cy="2004822"/>
      </dsp:txXfrm>
    </dsp:sp>
    <dsp:sp modelId="{DB633C9C-0FAE-4C88-AB21-D2FD5CE43902}">
      <dsp:nvSpPr>
        <dsp:cNvPr id="0" name=""/>
        <dsp:cNvSpPr/>
      </dsp:nvSpPr>
      <dsp:spPr>
        <a:xfrm>
          <a:off x="7351014" y="202215"/>
          <a:ext cx="3341369" cy="2004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right to a </a:t>
          </a:r>
          <a:r>
            <a:rPr lang="en-US" sz="1600" b="1" kern="1200" dirty="0"/>
            <a:t>confidential</a:t>
          </a:r>
          <a:r>
            <a:rPr lang="en-US" sz="1600" kern="1200" dirty="0"/>
            <a:t> process. You are the only one who can share information about your case outside of essential personnel. </a:t>
          </a:r>
        </a:p>
      </dsp:txBody>
      <dsp:txXfrm>
        <a:off x="7351014" y="202215"/>
        <a:ext cx="3341369" cy="2004822"/>
      </dsp:txXfrm>
    </dsp:sp>
    <dsp:sp modelId="{3F656731-57D4-4506-ABA3-36FCD09D36D5}">
      <dsp:nvSpPr>
        <dsp:cNvPr id="0" name=""/>
        <dsp:cNvSpPr/>
      </dsp:nvSpPr>
      <dsp:spPr>
        <a:xfrm>
          <a:off x="1837753" y="2541175"/>
          <a:ext cx="3341369" cy="2004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right to an appeal, unless a student signed the Decision-Making Form, agreeing to the violation. </a:t>
          </a:r>
        </a:p>
      </dsp:txBody>
      <dsp:txXfrm>
        <a:off x="1837753" y="2541175"/>
        <a:ext cx="3341369" cy="2004822"/>
      </dsp:txXfrm>
    </dsp:sp>
    <dsp:sp modelId="{5232ED69-377E-43DD-BD9B-609C3432D0D6}">
      <dsp:nvSpPr>
        <dsp:cNvPr id="0" name=""/>
        <dsp:cNvSpPr/>
      </dsp:nvSpPr>
      <dsp:spPr>
        <a:xfrm>
          <a:off x="5513260" y="2541175"/>
          <a:ext cx="3341369" cy="2004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It is the responsibility of all instructors to communicate course-specific academic integrity expectations to students.</a:t>
          </a:r>
        </a:p>
      </dsp:txBody>
      <dsp:txXfrm>
        <a:off x="5513260" y="2541175"/>
        <a:ext cx="3341369" cy="20048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8AE2A-6363-45D7-A64A-9DC52CD7C620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19F5B50-3BF3-441B-9E2A-5E0FA72FE6CB}">
      <dsp:nvSpPr>
        <dsp:cNvPr id="0" name=""/>
        <dsp:cNvSpPr/>
      </dsp:nvSpPr>
      <dsp:spPr>
        <a:xfrm>
          <a:off x="0" y="531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Talk to your Professors </a:t>
          </a:r>
        </a:p>
      </dsp:txBody>
      <dsp:txXfrm>
        <a:off x="0" y="531"/>
        <a:ext cx="10515600" cy="621467"/>
      </dsp:txXfrm>
    </dsp:sp>
    <dsp:sp modelId="{BC88C82B-AAA3-4004-B835-DEC6E9675851}">
      <dsp:nvSpPr>
        <dsp:cNvPr id="0" name=""/>
        <dsp:cNvSpPr/>
      </dsp:nvSpPr>
      <dsp:spPr>
        <a:xfrm>
          <a:off x="0" y="621999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137E04-3C8B-4001-BF6B-861F112B6ECF}">
      <dsp:nvSpPr>
        <dsp:cNvPr id="0" name=""/>
        <dsp:cNvSpPr/>
      </dsp:nvSpPr>
      <dsp:spPr>
        <a:xfrm>
          <a:off x="0" y="621999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Read Your Syllabus </a:t>
          </a:r>
        </a:p>
      </dsp:txBody>
      <dsp:txXfrm>
        <a:off x="0" y="621999"/>
        <a:ext cx="10515600" cy="621467"/>
      </dsp:txXfrm>
    </dsp:sp>
    <dsp:sp modelId="{F0DAE89E-344D-4425-AB88-94A0C27EE917}">
      <dsp:nvSpPr>
        <dsp:cNvPr id="0" name=""/>
        <dsp:cNvSpPr/>
      </dsp:nvSpPr>
      <dsp:spPr>
        <a:xfrm>
          <a:off x="0" y="1243467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CCEA0C-7783-4262-8E58-798A91B411F9}">
      <dsp:nvSpPr>
        <dsp:cNvPr id="0" name=""/>
        <dsp:cNvSpPr/>
      </dsp:nvSpPr>
      <dsp:spPr>
        <a:xfrm>
          <a:off x="0" y="1243467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Plan Ahead </a:t>
          </a:r>
        </a:p>
      </dsp:txBody>
      <dsp:txXfrm>
        <a:off x="0" y="1243467"/>
        <a:ext cx="10515600" cy="621467"/>
      </dsp:txXfrm>
    </dsp:sp>
    <dsp:sp modelId="{95BD68BB-BFAD-40AD-9704-3D57312C83BD}">
      <dsp:nvSpPr>
        <dsp:cNvPr id="0" name=""/>
        <dsp:cNvSpPr/>
      </dsp:nvSpPr>
      <dsp:spPr>
        <a:xfrm>
          <a:off x="0" y="1864935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8B2B12-B01E-4A3D-ACC0-26E1BA911896}">
      <dsp:nvSpPr>
        <dsp:cNvPr id="0" name=""/>
        <dsp:cNvSpPr/>
      </dsp:nvSpPr>
      <dsp:spPr>
        <a:xfrm>
          <a:off x="0" y="1864935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Use Your Resources </a:t>
          </a:r>
        </a:p>
      </dsp:txBody>
      <dsp:txXfrm>
        <a:off x="0" y="1864935"/>
        <a:ext cx="10515600" cy="621467"/>
      </dsp:txXfrm>
    </dsp:sp>
    <dsp:sp modelId="{210DF540-428A-4E26-BD5F-BC758D7789C5}">
      <dsp:nvSpPr>
        <dsp:cNvPr id="0" name=""/>
        <dsp:cNvSpPr/>
      </dsp:nvSpPr>
      <dsp:spPr>
        <a:xfrm>
          <a:off x="0" y="2486402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5DB01E-DB69-42BB-B1F9-CEB09A854F96}">
      <dsp:nvSpPr>
        <dsp:cNvPr id="0" name=""/>
        <dsp:cNvSpPr/>
      </dsp:nvSpPr>
      <dsp:spPr>
        <a:xfrm>
          <a:off x="0" y="2486402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Be Clear on AI Policies </a:t>
          </a:r>
        </a:p>
      </dsp:txBody>
      <dsp:txXfrm>
        <a:off x="0" y="2486402"/>
        <a:ext cx="10515600" cy="621467"/>
      </dsp:txXfrm>
    </dsp:sp>
    <dsp:sp modelId="{D294D682-1979-447B-A043-3DCE1FE62421}">
      <dsp:nvSpPr>
        <dsp:cNvPr id="0" name=""/>
        <dsp:cNvSpPr/>
      </dsp:nvSpPr>
      <dsp:spPr>
        <a:xfrm>
          <a:off x="0" y="3107870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A2136AB-CD3C-498E-9B19-DC8ECEC32231}">
      <dsp:nvSpPr>
        <dsp:cNvPr id="0" name=""/>
        <dsp:cNvSpPr/>
      </dsp:nvSpPr>
      <dsp:spPr>
        <a:xfrm>
          <a:off x="0" y="3107870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Keep Your Work Private </a:t>
          </a:r>
        </a:p>
      </dsp:txBody>
      <dsp:txXfrm>
        <a:off x="0" y="3107870"/>
        <a:ext cx="10515600" cy="621467"/>
      </dsp:txXfrm>
    </dsp:sp>
    <dsp:sp modelId="{AD1925EE-E94F-41E1-ABB6-9179CDA57A8C}">
      <dsp:nvSpPr>
        <dsp:cNvPr id="0" name=""/>
        <dsp:cNvSpPr/>
      </dsp:nvSpPr>
      <dsp:spPr>
        <a:xfrm>
          <a:off x="0" y="3729338"/>
          <a:ext cx="10515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C99184-F1C0-4144-B828-900B96CEF018}">
      <dsp:nvSpPr>
        <dsp:cNvPr id="0" name=""/>
        <dsp:cNvSpPr/>
      </dsp:nvSpPr>
      <dsp:spPr>
        <a:xfrm>
          <a:off x="0" y="3729338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If Unsure – Ask </a:t>
          </a:r>
        </a:p>
      </dsp:txBody>
      <dsp:txXfrm>
        <a:off x="0" y="3729338"/>
        <a:ext cx="10515600" cy="6214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C2AAD-6EC5-43E1-BB32-0B914F334792}">
      <dsp:nvSpPr>
        <dsp:cNvPr id="0" name=""/>
        <dsp:cNvSpPr/>
      </dsp:nvSpPr>
      <dsp:spPr>
        <a:xfrm>
          <a:off x="212335" y="4703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75D70-99C6-47F7-BEF5-6373A8C7C0C2}">
      <dsp:nvSpPr>
        <dsp:cNvPr id="0" name=""/>
        <dsp:cNvSpPr/>
      </dsp:nvSpPr>
      <dsp:spPr>
        <a:xfrm>
          <a:off x="492877" y="750932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9D85A-2E36-4EB0-915E-36D4919A4E32}">
      <dsp:nvSpPr>
        <dsp:cNvPr id="0" name=""/>
        <dsp:cNvSpPr/>
      </dsp:nvSpPr>
      <dsp:spPr>
        <a:xfrm>
          <a:off x="1834517" y="4703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Website: </a:t>
          </a:r>
          <a:r>
            <a:rPr lang="en-US" sz="2400" kern="1200" dirty="0">
              <a:hlinkClick xmlns:r="http://schemas.openxmlformats.org/officeDocument/2006/relationships" r:id="rId2"/>
            </a:rPr>
            <a:t>teachingexcellence.syr.edu/academic-integrity/ </a:t>
          </a:r>
          <a:endParaRPr lang="en-US" sz="2400" kern="1200" dirty="0"/>
        </a:p>
      </dsp:txBody>
      <dsp:txXfrm>
        <a:off x="1834517" y="470390"/>
        <a:ext cx="3148942" cy="1335915"/>
      </dsp:txXfrm>
    </dsp:sp>
    <dsp:sp modelId="{4AD95629-BF82-4D3C-B5A5-F31F8D75BBDF}">
      <dsp:nvSpPr>
        <dsp:cNvPr id="0" name=""/>
        <dsp:cNvSpPr/>
      </dsp:nvSpPr>
      <dsp:spPr>
        <a:xfrm>
          <a:off x="5532139" y="4703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6A958E-B1AB-4AAF-ADA6-155BE5C15731}">
      <dsp:nvSpPr>
        <dsp:cNvPr id="0" name=""/>
        <dsp:cNvSpPr/>
      </dsp:nvSpPr>
      <dsp:spPr>
        <a:xfrm>
          <a:off x="5812681" y="750932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9FE23-8CF7-4BF4-B0EB-FC64E8D9CCEE}">
      <dsp:nvSpPr>
        <dsp:cNvPr id="0" name=""/>
        <dsp:cNvSpPr/>
      </dsp:nvSpPr>
      <dsp:spPr>
        <a:xfrm>
          <a:off x="7154322" y="4703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Email: </a:t>
          </a:r>
          <a:r>
            <a:rPr lang="en-US" sz="2400" kern="1200">
              <a:hlinkClick xmlns:r="http://schemas.openxmlformats.org/officeDocument/2006/relationships" r:id="rId4"/>
            </a:rPr>
            <a:t>aio@syr.edu</a:t>
          </a:r>
          <a:r>
            <a:rPr lang="en-US" sz="2400" kern="1200"/>
            <a:t> </a:t>
          </a:r>
        </a:p>
      </dsp:txBody>
      <dsp:txXfrm>
        <a:off x="7154322" y="470390"/>
        <a:ext cx="3148942" cy="1335915"/>
      </dsp:txXfrm>
    </dsp:sp>
    <dsp:sp modelId="{D48D0F84-E08C-4614-B9AF-181643B28853}">
      <dsp:nvSpPr>
        <dsp:cNvPr id="0" name=""/>
        <dsp:cNvSpPr/>
      </dsp:nvSpPr>
      <dsp:spPr>
        <a:xfrm>
          <a:off x="212335" y="2546238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6C5523-AE59-4E43-BCD0-38E209D7449D}">
      <dsp:nvSpPr>
        <dsp:cNvPr id="0" name=""/>
        <dsp:cNvSpPr/>
      </dsp:nvSpPr>
      <dsp:spPr>
        <a:xfrm>
          <a:off x="492877" y="2826780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5B2AD-8147-448A-BF3E-EC72F8E61B6B}">
      <dsp:nvSpPr>
        <dsp:cNvPr id="0" name=""/>
        <dsp:cNvSpPr/>
      </dsp:nvSpPr>
      <dsp:spPr>
        <a:xfrm>
          <a:off x="1834517" y="2546238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Phone Number: 315-443-5412 </a:t>
          </a:r>
        </a:p>
      </dsp:txBody>
      <dsp:txXfrm>
        <a:off x="1834517" y="2546238"/>
        <a:ext cx="3148942" cy="1335915"/>
      </dsp:txXfrm>
    </dsp:sp>
    <dsp:sp modelId="{B7CA5023-0987-48C0-82CE-9A922F47B2A4}">
      <dsp:nvSpPr>
        <dsp:cNvPr id="0" name=""/>
        <dsp:cNvSpPr/>
      </dsp:nvSpPr>
      <dsp:spPr>
        <a:xfrm>
          <a:off x="5532139" y="2546238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8F54E-6D7F-4853-88FD-73DBAC21A948}">
      <dsp:nvSpPr>
        <dsp:cNvPr id="0" name=""/>
        <dsp:cNvSpPr/>
      </dsp:nvSpPr>
      <dsp:spPr>
        <a:xfrm>
          <a:off x="5812681" y="2826780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97FF5-60DB-4AA4-86DE-4B97CD765DEC}">
      <dsp:nvSpPr>
        <dsp:cNvPr id="0" name=""/>
        <dsp:cNvSpPr/>
      </dsp:nvSpPr>
      <dsp:spPr>
        <a:xfrm>
          <a:off x="7154322" y="2546238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Office Location: Bird Library 550 </a:t>
          </a:r>
        </a:p>
      </dsp:txBody>
      <dsp:txXfrm>
        <a:off x="7154322" y="2546238"/>
        <a:ext cx="3148942" cy="1335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3968C-351E-46E1-AE0C-A7540A839822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C5290-7EA7-46BE-A076-A5554E863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9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we only have four academic integrity policies that span all schools and colleges?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Academic integrity policies, especially those related to tool that students can use, are based on learning outcomes.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9CC7F-D7FD-7142-9894-9CD0A54CFB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8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Block S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3" descr="Syracuse University is presented next to a block S in orange on a white background." title="Syracuse University Logo">
            <a:extLst>
              <a:ext uri="{FF2B5EF4-FFF2-40B4-BE49-F238E27FC236}">
                <a16:creationId xmlns:a16="http://schemas.microsoft.com/office/drawing/2014/main" id="{45EA3A71-4B99-694C-96D0-5C3A8731AD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AECBF-3FA0-5140-979A-A6B0B5EA3B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1667" y="442093"/>
            <a:ext cx="4335411" cy="596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Block S (Nav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99EDC7-C6D8-5243-B8E5-E33628700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1666" y="447261"/>
            <a:ext cx="4335412" cy="5963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3" descr="Syracuse University is presented next to a block S in orange on a white background." title="Syracuse University Logo">
            <a:extLst>
              <a:ext uri="{FF2B5EF4-FFF2-40B4-BE49-F238E27FC236}">
                <a16:creationId xmlns:a16="http://schemas.microsoft.com/office/drawing/2014/main" id="{33CC16B8-858B-E641-A281-B2BCE05C59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8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Block S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879447"/>
            <a:ext cx="658368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5122"/>
            <a:ext cx="6583680" cy="10397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3" descr="Syracuse University is presented next to a block S in white on an orange background" title="Syracuse University Logo">
            <a:extLst>
              <a:ext uri="{FF2B5EF4-FFF2-40B4-BE49-F238E27FC236}">
                <a16:creationId xmlns:a16="http://schemas.microsoft.com/office/drawing/2014/main" id="{7CF03E9B-FCD7-F442-A254-65ABE0B4F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" t="408" r="-69" b="-408"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95035D-9821-C346-95B9-16D6E959C0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1666" y="447261"/>
            <a:ext cx="4335412" cy="59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9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hoto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79447"/>
            <a:ext cx="439010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975122"/>
            <a:ext cx="4390103" cy="10397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369042D0-5033-4541-ADD4-1239414CD9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0"/>
            <a:ext cx="716280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7" name="Picture 4" descr="Syracuse University is presented next to a block S in white on an orange background" title="Syracuse University Logo">
            <a:extLst>
              <a:ext uri="{FF2B5EF4-FFF2-40B4-BE49-F238E27FC236}">
                <a16:creationId xmlns:a16="http://schemas.microsoft.com/office/drawing/2014/main" id="{DE7701AA-76BC-3943-BF2D-8660BCB5DA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35" b="735"/>
          <a:stretch/>
        </p:blipFill>
        <p:spPr>
          <a:xfrm>
            <a:off x="457200" y="457200"/>
            <a:ext cx="3300984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4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hoto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7C3A-EF0B-4240-8101-CB6524BB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79447"/>
            <a:ext cx="439010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AD06B-ADEF-9846-AB81-A4E3AE9CC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975122"/>
            <a:ext cx="4390103" cy="10397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C87AD74-788A-2745-9A83-3936DD28B9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9200" y="0"/>
            <a:ext cx="716280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6" name="Picture 4" descr="Syracuse University is presented next to a block S in orange on a navy background. " title="Syracuse University Logo">
            <a:extLst>
              <a:ext uri="{FF2B5EF4-FFF2-40B4-BE49-F238E27FC236}">
                <a16:creationId xmlns:a16="http://schemas.microsoft.com/office/drawing/2014/main" id="{BAA10509-61C6-614C-9E42-CC55FDFFA3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457200"/>
            <a:ext cx="3300984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A350-A569-4D4A-A8C5-9F53139F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4DD360-C2B2-1A49-B668-FE02618F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0" indent="0">
              <a:buNone/>
              <a:defRPr/>
            </a:lvl1pPr>
            <a:lvl2pPr marL="9525" indent="0">
              <a:buNone/>
              <a:tabLst/>
              <a:defRPr/>
            </a:lvl2pPr>
            <a:lvl3pPr marL="9525" indent="0">
              <a:buNone/>
              <a:tabLst/>
              <a:defRPr/>
            </a:lvl3pPr>
            <a:lvl4pPr marL="9525" indent="0">
              <a:buNone/>
              <a:tabLst/>
              <a:defRPr/>
            </a:lvl4pPr>
            <a:lvl5pPr marL="9525" indent="0">
              <a:buNone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404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FBE8-57B1-984B-85C1-A3E9EEE3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067853-CEB1-FC44-B005-DDF70C5D1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573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407E-022E-794A-A444-D97BCE8B5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029A84-5503-7243-AB5C-33942C7CB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D58A4AA-3BBA-CD47-9E72-797470530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28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03F8-3E42-A544-82DD-AA6A2FE1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92CCD6E-072F-2642-AB45-71658C909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5"/>
            <a:ext cx="5157787" cy="7315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CF624C1-8860-7343-A9C7-D4AE6D946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51761"/>
            <a:ext cx="5157787" cy="35252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F7A2362-C790-E647-BCBF-A98393C55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5625"/>
            <a:ext cx="5183188" cy="7315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03FD1DC2-B954-A943-AD79-573CC1E41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1761"/>
            <a:ext cx="5183188" cy="35252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7267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FBE8-57B1-984B-85C1-A3E9EEE3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3B3998B0-802F-B748-B5BA-6FE0D747129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41248" y="1828800"/>
            <a:ext cx="10515600" cy="435254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0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F2A658F-CD0B-4645-8298-83CE8302A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D1DCB07-D8B9-C74E-BA30-F4E3DA9511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070101"/>
            <a:ext cx="12192000" cy="47878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82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A667-DD05-564E-B57D-77CECB3A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6082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129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with Photo (Oran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31" y="1060809"/>
            <a:ext cx="5224821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4114800"/>
            <a:ext cx="5224821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816FEDB-1838-C944-A3FD-F00975D579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2240" y="0"/>
            <a:ext cx="569976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064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with Photo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31" y="1060809"/>
            <a:ext cx="5224821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31" y="4114800"/>
            <a:ext cx="5224821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17D0421-183A-334C-9D76-A5BEBECDE6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2240" y="0"/>
            <a:ext cx="5699760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1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836987"/>
            <a:ext cx="10515600" cy="136366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57813"/>
            <a:ext cx="10515600" cy="7194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8011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9ABE-199D-114A-BD4B-8AB0CAAC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836987"/>
            <a:ext cx="10515600" cy="136366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9A87B-9450-B342-898B-1B56515C9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57813"/>
            <a:ext cx="10515600" cy="7194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396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 descr="This rectangle is a decorative element that becomes a white background for the orange logo at the top left of the slide. " title="Decorative Background">
            <a:extLst>
              <a:ext uri="{FF2B5EF4-FFF2-40B4-BE49-F238E27FC236}">
                <a16:creationId xmlns:a16="http://schemas.microsoft.com/office/drawing/2014/main" id="{982ED1EF-5686-E24D-9F47-3384F095732F}"/>
              </a:ext>
            </a:extLst>
          </p:cNvPr>
          <p:cNvSpPr/>
          <p:nvPr userDrawn="1"/>
        </p:nvSpPr>
        <p:spPr>
          <a:xfrm>
            <a:off x="0" y="0"/>
            <a:ext cx="12191999" cy="1188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78F63C-0147-3441-9377-F9E2452D2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332" y="2778847"/>
            <a:ext cx="5486400" cy="173736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2" descr="Syracuse University is presented next to a block S in orange on a white background." title="Syracuse University Logo">
            <a:extLst>
              <a:ext uri="{FF2B5EF4-FFF2-40B4-BE49-F238E27FC236}">
                <a16:creationId xmlns:a16="http://schemas.microsoft.com/office/drawing/2014/main" id="{DB50F347-9886-324C-A880-F8E9B3A822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0" r="-90"/>
          <a:stretch/>
        </p:blipFill>
        <p:spPr>
          <a:xfrm>
            <a:off x="696058" y="365760"/>
            <a:ext cx="241837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27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ith Laurel (Oran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494660B-E1AB-AF43-9B1B-F34D5E1CC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3" y="2766217"/>
            <a:ext cx="5486400" cy="1737360"/>
          </a:xfrm>
        </p:spPr>
        <p:txBody>
          <a:bodyPr tIns="0" bIns="0" anchor="t" anchorCtr="0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3" descr="Syracuse University is presented next to a block S in white on an orange background." title="Syracuse University Logo">
            <a:extLst>
              <a:ext uri="{FF2B5EF4-FFF2-40B4-BE49-F238E27FC236}">
                <a16:creationId xmlns:a16="http://schemas.microsoft.com/office/drawing/2014/main" id="{041D6A3C-A6D7-5C40-8DB1-7F7F93BCA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" t="408" r="-69" b="-408"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7" name="Picture 3" descr="The laurel from the Syracuse University seal is cropped to fit the right side of the slide. The laurel consists of a series of leaves in an arch. The laurel is white on top of an orange background." title="Syracuse University Laurel">
            <a:extLst>
              <a:ext uri="{FF2B5EF4-FFF2-40B4-BE49-F238E27FC236}">
                <a16:creationId xmlns:a16="http://schemas.microsoft.com/office/drawing/2014/main" id="{4F9193E3-243E-1B45-8467-4622423DF0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" t="19247" r="69129" b="23976"/>
          <a:stretch/>
        </p:blipFill>
        <p:spPr>
          <a:xfrm>
            <a:off x="8339328" y="0"/>
            <a:ext cx="3849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76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ith Laurel (Navy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FF41C7C-C8A5-FE4C-AF93-AC5D5F45F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4" y="2766217"/>
            <a:ext cx="5483335" cy="1737360"/>
          </a:xfrm>
        </p:spPr>
        <p:txBody>
          <a:bodyPr tIns="0" bIns="0" anchor="t" anchorCtr="0">
            <a:no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3" descr="Syracuse University is presented next to a block S in orange on a navy background." title="Syracuse University Logo">
            <a:extLst>
              <a:ext uri="{FF2B5EF4-FFF2-40B4-BE49-F238E27FC236}">
                <a16:creationId xmlns:a16="http://schemas.microsoft.com/office/drawing/2014/main" id="{AA5B4474-4214-1746-A7BA-39AF0E90A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664" y="466344"/>
            <a:ext cx="3300984" cy="621792"/>
          </a:xfrm>
          <a:prstGeom prst="rect">
            <a:avLst/>
          </a:prstGeom>
        </p:spPr>
      </p:pic>
      <p:pic>
        <p:nvPicPr>
          <p:cNvPr id="7" name="Picture 3" descr="The laurel from the Syracuse University seal is cropped to fit the right side of the slide. The laurel consists of a series of leaves in an arch. The laurel is white on top of a navy background." title="Syracuse University Laurel">
            <a:extLst>
              <a:ext uri="{FF2B5EF4-FFF2-40B4-BE49-F238E27FC236}">
                <a16:creationId xmlns:a16="http://schemas.microsoft.com/office/drawing/2014/main" id="{6698A982-DF1C-E541-8680-695565939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" t="19247" r="69129" b="23976"/>
          <a:stretch/>
        </p:blipFill>
        <p:spPr>
          <a:xfrm>
            <a:off x="8339328" y="0"/>
            <a:ext cx="3849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77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hite footer area [design object]"/>
          <p:cNvSpPr/>
          <p:nvPr userDrawn="1"/>
        </p:nvSpPr>
        <p:spPr>
          <a:xfrm>
            <a:off x="0" y="6196914"/>
            <a:ext cx="12192000" cy="661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10"/>
          </p:nvPr>
        </p:nvSpPr>
        <p:spPr>
          <a:xfrm>
            <a:off x="10896018" y="6332717"/>
            <a:ext cx="838782" cy="365125"/>
          </a:xfrm>
        </p:spPr>
        <p:txBody>
          <a:bodyPr/>
          <a:lstStyle>
            <a:lvl1pPr>
              <a:defRPr b="0" i="0">
                <a:latin typeface="Sherman Sans Book" charset="0"/>
                <a:ea typeface="Sherman Sans Book" charset="0"/>
                <a:cs typeface="Sherman Sans Book" charset="0"/>
              </a:defRPr>
            </a:lvl1pPr>
          </a:lstStyle>
          <a:p>
            <a:fld id="{F343A32A-436A-8143-8894-653E984578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Title"/>
          <p:cNvSpPr>
            <a:spLocks noGrp="1"/>
          </p:cNvSpPr>
          <p:nvPr>
            <p:ph type="title"/>
          </p:nvPr>
        </p:nvSpPr>
        <p:spPr>
          <a:xfrm>
            <a:off x="457200" y="253938"/>
            <a:ext cx="11277600" cy="6329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herman Serif Book" charset="0"/>
                <a:ea typeface="Sherman Serif Book" charset="0"/>
                <a:cs typeface="Sherman Serif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able content"/>
          <p:cNvSpPr>
            <a:spLocks noGrp="1"/>
          </p:cNvSpPr>
          <p:nvPr>
            <p:ph type="tbl" sz="quarter" idx="11" hasCustomPrompt="1"/>
          </p:nvPr>
        </p:nvSpPr>
        <p:spPr>
          <a:xfrm>
            <a:off x="457201" y="1806575"/>
            <a:ext cx="11277600" cy="3858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Sherman Sans Book" charset="0"/>
                <a:ea typeface="Sherman Sans Book" charset="0"/>
                <a:cs typeface="Sherman Sans Book" charset="0"/>
              </a:defRPr>
            </a:lvl1pPr>
          </a:lstStyle>
          <a:p>
            <a:r>
              <a:rPr lang="en-US" dirty="0"/>
              <a:t>Click to add table</a:t>
            </a:r>
          </a:p>
        </p:txBody>
      </p:sp>
      <p:pic>
        <p:nvPicPr>
          <p:cNvPr id="9" name="Syracuse University logo" descr="Official Syracuse University identity wordma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6417231"/>
            <a:ext cx="1363304" cy="173971"/>
          </a:xfrm>
          <a:prstGeom prst="rect">
            <a:avLst/>
          </a:prstGeom>
        </p:spPr>
      </p:pic>
      <p:sp>
        <p:nvSpPr>
          <p:cNvPr id="8" name="Division Name, if applicable"/>
          <p:cNvSpPr>
            <a:spLocks noGrp="1"/>
          </p:cNvSpPr>
          <p:nvPr>
            <p:ph type="body" sz="quarter" idx="20" hasCustomPrompt="1"/>
          </p:nvPr>
        </p:nvSpPr>
        <p:spPr>
          <a:xfrm>
            <a:off x="1988966" y="6334305"/>
            <a:ext cx="8907052" cy="363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100" b="0" i="0">
                <a:solidFill>
                  <a:srgbClr val="6F777D"/>
                </a:solidFill>
                <a:latin typeface="Sherman Sans Book" charset="0"/>
                <a:ea typeface="Sherman Sans Book" charset="0"/>
                <a:cs typeface="Sherman Sans Book" charset="0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Click to add Division or Department Name,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12546638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94CB2F0-51AE-5C4D-B565-575D8027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BCC5045-1D03-7D4A-9807-27BCB241B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254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08139C9B-1722-DF45-9141-674D638947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5845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>
            <a:extLst>
              <a:ext uri="{FF2B5EF4-FFF2-40B4-BE49-F238E27FC236}">
                <a16:creationId xmlns:a16="http://schemas.microsoft.com/office/drawing/2014/main" id="{B074448F-ECDF-DC44-9F43-FD59771C7B33}"/>
              </a:ext>
            </a:extLst>
          </p:cNvPr>
          <p:cNvSpPr txBox="1"/>
          <p:nvPr userDrawn="1"/>
        </p:nvSpPr>
        <p:spPr>
          <a:xfrm>
            <a:off x="838200" y="6355845"/>
            <a:ext cx="1919243" cy="365125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r>
              <a:rPr lang="en-US" sz="1000" dirty="0">
                <a:solidFill>
                  <a:schemeClr val="tx2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Syracuse University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5617610D-C255-5549-8A79-A9BD2F9C5841}"/>
              </a:ext>
            </a:extLst>
          </p:cNvPr>
          <p:cNvSpPr txBox="1"/>
          <p:nvPr userDrawn="1"/>
        </p:nvSpPr>
        <p:spPr>
          <a:xfrm>
            <a:off x="9434557" y="6355845"/>
            <a:ext cx="1919243" cy="365125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pPr algn="r"/>
            <a:fld id="{9A343670-1D05-7C47-B2D6-B371475A4076}" type="slidenum">
              <a:rPr lang="en-US" sz="900" b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en-US" sz="900" b="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8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tx2"/>
        </a:buClr>
        <a:buFont typeface="System Font Regular"/>
        <a:buChar char="–"/>
        <a:defRPr sz="24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1"/>
        </a:buClr>
        <a:buFont typeface="System Font Regular"/>
        <a:buChar char="–"/>
        <a:defRPr sz="20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E55E-EDF7-E644-84E6-C1119470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4" y="2766217"/>
            <a:ext cx="5483335" cy="1737360"/>
          </a:xfrm>
        </p:spPr>
        <p:txBody>
          <a:bodyPr anchor="t">
            <a:normAutofit/>
          </a:bodyPr>
          <a:lstStyle/>
          <a:p>
            <a:r>
              <a:rPr lang="en-US" sz="5600"/>
              <a:t>Academic Integrity at SU </a:t>
            </a:r>
          </a:p>
        </p:txBody>
      </p:sp>
    </p:spTree>
    <p:extLst>
      <p:ext uri="{BB962C8B-B14F-4D97-AF65-F5344CB8AC3E}">
        <p14:creationId xmlns:p14="http://schemas.microsoft.com/office/powerpoint/2010/main" val="17084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ED50-13BF-660B-8B3C-216BDF63B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 New Place means New Rules and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491CD-E502-B876-20ED-AF6E6F3F1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Syracuse is a student-focused research university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Academic Integrity Office sets general guidelines for university-wide academic integrity standards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Learning objectives vary across courses, so faculty are strongly encouraged to establish course-specific academic integrity expectations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Four broad expectations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0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F41CA-6ECF-8190-F656-9B3B02AF4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Academic Integrity Policy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2F961A-8759-72BF-F6C7-F037CD22B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8350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64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88836-3EEB-B0AF-3F4E-FF6071026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Violation Levels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9BA1812-C41D-3200-1E13-C43F81ECAE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742201"/>
              </p:ext>
            </p:extLst>
          </p:nvPr>
        </p:nvGraphicFramePr>
        <p:xfrm>
          <a:off x="838200" y="1352550"/>
          <a:ext cx="10515600" cy="4824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915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9821A-5E9E-7A21-22C4-907E070E3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Students’ Rights </a:t>
            </a:r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FF218F8-16FB-5D8D-B42E-3FF8287C104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07294160"/>
              </p:ext>
            </p:extLst>
          </p:nvPr>
        </p:nvGraphicFramePr>
        <p:xfrm>
          <a:off x="408432" y="1428749"/>
          <a:ext cx="10692384" cy="4748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6778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5B5B8-C058-6F55-81E4-24142412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Preventing Academic Integrity Violations 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17BEA207-D425-91AE-3DBF-75B6A99EC4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8683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7485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B44D-DCA3-5C1E-12FF-F316B8E07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It is important to remember…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77F76-6FD2-5B94-5BFF-0770E6321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6046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violation is </a:t>
            </a:r>
            <a:r>
              <a:rPr lang="en-US" sz="2400" b="1" dirty="0"/>
              <a:t>any action </a:t>
            </a:r>
            <a:r>
              <a:rPr lang="en-US" sz="2400" dirty="0"/>
              <a:t>that improperly influences the evaluation of a student’s academic work, gives one student unfair academic advantage over another, or encourages the violation of academic integrity by others constitutes a violation of this policy. </a:t>
            </a:r>
          </a:p>
          <a:p>
            <a:pPr marL="0" indent="0">
              <a:buNone/>
            </a:pPr>
            <a:r>
              <a:rPr lang="en-US" sz="2400" dirty="0"/>
              <a:t>Neither the categories nor the examples provided are exhaustive.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Graphic 4" descr="Graph paper with calculator, ruler, highlighter, and pencils">
            <a:extLst>
              <a:ext uri="{FF2B5EF4-FFF2-40B4-BE49-F238E27FC236}">
                <a16:creationId xmlns:a16="http://schemas.microsoft.com/office/drawing/2014/main" id="{8BD6FA05-DB46-AA09-0E69-D9C4D0753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0" y="626665"/>
            <a:ext cx="5604669" cy="560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1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1DE6-B90E-A534-09C2-C8EA2EF1F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Questions? 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4E10DF1-DB77-419B-F69B-DD7B30056EF8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081025317"/>
              </p:ext>
            </p:extLst>
          </p:nvPr>
        </p:nvGraphicFramePr>
        <p:xfrm>
          <a:off x="841248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24141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yracuse University Color Palette">
      <a:dk1>
        <a:srgbClr val="3F403F"/>
      </a:dk1>
      <a:lt1>
        <a:srgbClr val="FFFFFF"/>
      </a:lt1>
      <a:dk2>
        <a:srgbClr val="F76900"/>
      </a:dk2>
      <a:lt2>
        <a:srgbClr val="ADB3B8"/>
      </a:lt2>
      <a:accent1>
        <a:srgbClr val="000E54"/>
      </a:accent1>
      <a:accent2>
        <a:srgbClr val="FF431B"/>
      </a:accent2>
      <a:accent3>
        <a:srgbClr val="FF8E00"/>
      </a:accent3>
      <a:accent4>
        <a:srgbClr val="203299"/>
      </a:accent4>
      <a:accent5>
        <a:srgbClr val="2B72D7"/>
      </a:accent5>
      <a:accent6>
        <a:srgbClr val="F76900"/>
      </a:accent6>
      <a:hlink>
        <a:srgbClr val="D74100"/>
      </a:hlink>
      <a:folHlink>
        <a:srgbClr val="D74100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278a402-1a9e-4eb9-8414-ffb55a5fcf1e}" enabled="0" method="" siteId="{4278a402-1a9e-4eb9-8414-ffb55a5fcf1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438</Words>
  <Application>Microsoft Office PowerPoint</Application>
  <PresentationFormat>Widescreen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Arial</vt:lpstr>
      <vt:lpstr>Georgia</vt:lpstr>
      <vt:lpstr>Sherman Sans Book</vt:lpstr>
      <vt:lpstr>Sherman Serif Book</vt:lpstr>
      <vt:lpstr>System Font Regular</vt:lpstr>
      <vt:lpstr>Verdana</vt:lpstr>
      <vt:lpstr>Wingdings</vt:lpstr>
      <vt:lpstr>1_Office Theme</vt:lpstr>
      <vt:lpstr>Academic Integrity at SU </vt:lpstr>
      <vt:lpstr>A New Place means New Rules and Expectations</vt:lpstr>
      <vt:lpstr>Academic Integrity Policy </vt:lpstr>
      <vt:lpstr>Violation Levels </vt:lpstr>
      <vt:lpstr>Students’ Rights </vt:lpstr>
      <vt:lpstr>Preventing Academic Integrity Violations </vt:lpstr>
      <vt:lpstr>It is important to remember…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Marzen</dc:creator>
  <cp:lastModifiedBy>Kate Marzen</cp:lastModifiedBy>
  <cp:revision>1</cp:revision>
  <dcterms:created xsi:type="dcterms:W3CDTF">2026-07-27T18:05:04Z</dcterms:created>
  <dcterms:modified xsi:type="dcterms:W3CDTF">2026-07-28T17:57:54Z</dcterms:modified>
</cp:coreProperties>
</file>